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20"/>
  </p:notesMasterIdLst>
  <p:sldIdLst>
    <p:sldId id="256" r:id="rId7"/>
    <p:sldId id="535" r:id="rId8"/>
    <p:sldId id="534" r:id="rId9"/>
    <p:sldId id="533" r:id="rId10"/>
    <p:sldId id="536" r:id="rId11"/>
    <p:sldId id="537" r:id="rId12"/>
    <p:sldId id="539" r:id="rId13"/>
    <p:sldId id="538" r:id="rId14"/>
    <p:sldId id="540" r:id="rId15"/>
    <p:sldId id="1898" r:id="rId16"/>
    <p:sldId id="549" r:id="rId17"/>
    <p:sldId id="1899" r:id="rId18"/>
    <p:sldId id="1900" r:id="rId1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5226" autoAdjust="0"/>
  </p:normalViewPr>
  <p:slideViewPr>
    <p:cSldViewPr snapToGrid="0" snapToObjects="1">
      <p:cViewPr varScale="1">
        <p:scale>
          <a:sx n="108" d="100"/>
          <a:sy n="108" d="100"/>
        </p:scale>
        <p:origin x="85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A382CC-4A7C-43AB-9D88-FAE65372CA3D}" type="doc">
      <dgm:prSet loTypeId="urn:microsoft.com/office/officeart/2005/8/layout/hList7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17CB80A7-9390-4D86-BC51-DEDF688EDE2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>
              <a:solidFill>
                <a:schemeClr val="tx2">
                  <a:lumMod val="50000"/>
                </a:schemeClr>
              </a:solidFill>
            </a:rPr>
            <a:t>Inputs</a:t>
          </a:r>
          <a:endParaRPr lang="en-BE">
            <a:solidFill>
              <a:schemeClr val="tx2">
                <a:lumMod val="50000"/>
              </a:schemeClr>
            </a:solidFill>
          </a:endParaRPr>
        </a:p>
      </dgm:t>
    </dgm:pt>
    <dgm:pt modelId="{4279F8FA-A02D-4910-BB37-2D1C8257DC75}" type="parTrans" cxnId="{6F845402-DAA1-4325-96DE-49851E2C86C0}">
      <dgm:prSet/>
      <dgm:spPr/>
      <dgm:t>
        <a:bodyPr/>
        <a:lstStyle/>
        <a:p>
          <a:endParaRPr lang="en-BE"/>
        </a:p>
      </dgm:t>
    </dgm:pt>
    <dgm:pt modelId="{081059C6-53EF-4A4A-9479-87BEEB03BB44}" type="sibTrans" cxnId="{6F845402-DAA1-4325-96DE-49851E2C86C0}">
      <dgm:prSet/>
      <dgm:spPr/>
      <dgm:t>
        <a:bodyPr/>
        <a:lstStyle/>
        <a:p>
          <a:endParaRPr lang="en-BE"/>
        </a:p>
      </dgm:t>
    </dgm:pt>
    <dgm:pt modelId="{8D0C097F-8FAB-4188-96B0-3CCC963C851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2">
                  <a:lumMod val="50000"/>
                </a:schemeClr>
              </a:solidFill>
            </a:rPr>
            <a:t>Agricultural raw materials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47099E77-080D-48F1-B467-BCEF05BDD662}" type="parTrans" cxnId="{3ED987B5-F007-463D-BCF1-4C55A24E367D}">
      <dgm:prSet/>
      <dgm:spPr/>
      <dgm:t>
        <a:bodyPr/>
        <a:lstStyle/>
        <a:p>
          <a:endParaRPr lang="en-BE"/>
        </a:p>
      </dgm:t>
    </dgm:pt>
    <dgm:pt modelId="{846DF40C-6459-42FE-97ED-436296E1DC83}" type="sibTrans" cxnId="{3ED987B5-F007-463D-BCF1-4C55A24E367D}">
      <dgm:prSet/>
      <dgm:spPr/>
      <dgm:t>
        <a:bodyPr/>
        <a:lstStyle/>
        <a:p>
          <a:endParaRPr lang="en-BE"/>
        </a:p>
      </dgm:t>
    </dgm:pt>
    <dgm:pt modelId="{F5EADB92-4C3B-4F08-B312-229D6F7DBC54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tx2">
                  <a:lumMod val="50000"/>
                </a:schemeClr>
              </a:solidFill>
            </a:rPr>
            <a:t>Energy</a:t>
          </a:r>
          <a:endParaRPr lang="en-BE">
            <a:solidFill>
              <a:schemeClr val="tx2">
                <a:lumMod val="50000"/>
              </a:schemeClr>
            </a:solidFill>
          </a:endParaRPr>
        </a:p>
      </dgm:t>
    </dgm:pt>
    <dgm:pt modelId="{FB94FD52-9BC3-4997-B7AD-28BE89AC7F1B}" type="parTrans" cxnId="{9EDA7C78-5A77-4417-9E01-CA145D0678C2}">
      <dgm:prSet/>
      <dgm:spPr/>
      <dgm:t>
        <a:bodyPr/>
        <a:lstStyle/>
        <a:p>
          <a:endParaRPr lang="en-BE"/>
        </a:p>
      </dgm:t>
    </dgm:pt>
    <dgm:pt modelId="{7311C074-961B-4FA0-99D7-801B60D800BE}" type="sibTrans" cxnId="{9EDA7C78-5A77-4417-9E01-CA145D0678C2}">
      <dgm:prSet/>
      <dgm:spPr/>
      <dgm:t>
        <a:bodyPr/>
        <a:lstStyle/>
        <a:p>
          <a:endParaRPr lang="en-BE"/>
        </a:p>
      </dgm:t>
    </dgm:pt>
    <dgm:pt modelId="{D0BB5C7E-429C-4883-A965-DE5E6DE215B1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2">
                  <a:lumMod val="50000"/>
                </a:schemeClr>
              </a:solidFill>
            </a:rPr>
            <a:t>Packaging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916207A6-4393-4701-80F2-73252DB8CBCE}" type="parTrans" cxnId="{51CC4B04-62E6-4844-84CE-11A7A1AAD102}">
      <dgm:prSet/>
      <dgm:spPr/>
      <dgm:t>
        <a:bodyPr/>
        <a:lstStyle/>
        <a:p>
          <a:endParaRPr lang="en-BE"/>
        </a:p>
      </dgm:t>
    </dgm:pt>
    <dgm:pt modelId="{AD223E15-53C8-402F-AE40-D65EA1D98553}" type="sibTrans" cxnId="{51CC4B04-62E6-4844-84CE-11A7A1AAD102}">
      <dgm:prSet/>
      <dgm:spPr/>
      <dgm:t>
        <a:bodyPr/>
        <a:lstStyle/>
        <a:p>
          <a:endParaRPr lang="en-BE"/>
        </a:p>
      </dgm:t>
    </dgm:pt>
    <dgm:pt modelId="{30B274E7-A1BA-43E6-85DA-B333D2EECD16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Markets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CB5087B3-999A-4602-ACD3-EBCD8CEE57BB}" type="parTrans" cxnId="{0163AA9D-D5C3-4260-B66D-22CE4ECFD10B}">
      <dgm:prSet/>
      <dgm:spPr/>
      <dgm:t>
        <a:bodyPr/>
        <a:lstStyle/>
        <a:p>
          <a:endParaRPr lang="en-BE"/>
        </a:p>
      </dgm:t>
    </dgm:pt>
    <dgm:pt modelId="{358F6789-3F5E-4845-8BD8-3B34F296792B}" type="sibTrans" cxnId="{0163AA9D-D5C3-4260-B66D-22CE4ECFD10B}">
      <dgm:prSet/>
      <dgm:spPr/>
      <dgm:t>
        <a:bodyPr/>
        <a:lstStyle/>
        <a:p>
          <a:endParaRPr lang="en-BE"/>
        </a:p>
      </dgm:t>
    </dgm:pt>
    <dgm:pt modelId="{A35A246E-BE4A-4E42-9C56-56E0D8F3DF0D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>
                  <a:lumMod val="50000"/>
                </a:schemeClr>
              </a:solidFill>
            </a:rPr>
            <a:t>Distribution/sales channels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503C9F81-D355-4D2D-A9A4-B2FBE9BBF172}" type="parTrans" cxnId="{85BC225F-1A08-48A9-8F40-0C955A0312A7}">
      <dgm:prSet/>
      <dgm:spPr/>
      <dgm:t>
        <a:bodyPr/>
        <a:lstStyle/>
        <a:p>
          <a:endParaRPr lang="en-BE"/>
        </a:p>
      </dgm:t>
    </dgm:pt>
    <dgm:pt modelId="{754AAF59-F5EC-42A9-A403-16B9FEDA636A}" type="sibTrans" cxnId="{85BC225F-1A08-48A9-8F40-0C955A0312A7}">
      <dgm:prSet/>
      <dgm:spPr/>
      <dgm:t>
        <a:bodyPr/>
        <a:lstStyle/>
        <a:p>
          <a:endParaRPr lang="en-BE"/>
        </a:p>
      </dgm:t>
    </dgm:pt>
    <dgm:pt modelId="{2786274D-8770-487F-8A1B-B07F1C8419A5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>
                  <a:lumMod val="50000"/>
                </a:schemeClr>
              </a:solidFill>
            </a:rPr>
            <a:t>Export restrictions 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80092455-E74B-454C-A69D-23861246D546}" type="parTrans" cxnId="{888B0DE1-58B3-4452-937E-3E33EC0DA075}">
      <dgm:prSet/>
      <dgm:spPr/>
      <dgm:t>
        <a:bodyPr/>
        <a:lstStyle/>
        <a:p>
          <a:endParaRPr lang="en-BE"/>
        </a:p>
      </dgm:t>
    </dgm:pt>
    <dgm:pt modelId="{7AFC417D-B62D-4406-BCB4-34DBB592783A}" type="sibTrans" cxnId="{888B0DE1-58B3-4452-937E-3E33EC0DA075}">
      <dgm:prSet/>
      <dgm:spPr/>
      <dgm:t>
        <a:bodyPr/>
        <a:lstStyle/>
        <a:p>
          <a:endParaRPr lang="en-BE"/>
        </a:p>
      </dgm:t>
    </dgm:pt>
    <dgm:pt modelId="{63177F24-6DB9-4EB6-9188-D6C5C97F1078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2">
                  <a:lumMod val="50000"/>
                </a:schemeClr>
              </a:solidFill>
            </a:rPr>
            <a:t>Logistical bottlenecks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A9D4D27D-E1D4-4210-9A9C-B8DC93D27E94}" type="parTrans" cxnId="{8727936D-ED7C-4B9B-9C8F-D80CC59D31E9}">
      <dgm:prSet/>
      <dgm:spPr/>
      <dgm:t>
        <a:bodyPr/>
        <a:lstStyle/>
        <a:p>
          <a:endParaRPr lang="en-BE"/>
        </a:p>
      </dgm:t>
    </dgm:pt>
    <dgm:pt modelId="{CDC52B22-10D4-413A-AC75-2586283F6BD3}" type="sibTrans" cxnId="{8727936D-ED7C-4B9B-9C8F-D80CC59D31E9}">
      <dgm:prSet/>
      <dgm:spPr/>
      <dgm:t>
        <a:bodyPr/>
        <a:lstStyle/>
        <a:p>
          <a:endParaRPr lang="en-BE"/>
        </a:p>
      </dgm:t>
    </dgm:pt>
    <dgm:pt modelId="{4F86E190-CF70-4428-94B2-9713C6F4704D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1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tx2">
                  <a:lumMod val="50000"/>
                </a:schemeClr>
              </a:solidFill>
            </a:rPr>
            <a:t>Labour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9E0CD58A-5513-43EF-A7F5-B5ECC2C6FD73}" type="parTrans" cxnId="{1A9929C4-E39C-420B-8950-7F17BF164200}">
      <dgm:prSet/>
      <dgm:spPr/>
      <dgm:t>
        <a:bodyPr/>
        <a:lstStyle/>
        <a:p>
          <a:endParaRPr lang="en-BE"/>
        </a:p>
      </dgm:t>
    </dgm:pt>
    <dgm:pt modelId="{33D9094D-2FBE-41B2-B717-B579F3393623}" type="sibTrans" cxnId="{1A9929C4-E39C-420B-8950-7F17BF164200}">
      <dgm:prSet/>
      <dgm:spPr/>
      <dgm:t>
        <a:bodyPr/>
        <a:lstStyle/>
        <a:p>
          <a:endParaRPr lang="en-BE"/>
        </a:p>
      </dgm:t>
    </dgm:pt>
    <dgm:pt modelId="{3CBCC4AA-B9E2-40E7-BB0A-440373B4594F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dirty="0">
              <a:solidFill>
                <a:schemeClr val="tx2">
                  <a:lumMod val="50000"/>
                </a:schemeClr>
              </a:solidFill>
            </a:rPr>
            <a:t>Workers mobility</a:t>
          </a:r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BFD804F8-314E-4A5B-A95D-78DDD0FF7996}" type="parTrans" cxnId="{0C214F39-3F65-45FE-8CDF-345CC4DFFE48}">
      <dgm:prSet/>
      <dgm:spPr/>
      <dgm:t>
        <a:bodyPr/>
        <a:lstStyle/>
        <a:p>
          <a:endParaRPr lang="en-BE"/>
        </a:p>
      </dgm:t>
    </dgm:pt>
    <dgm:pt modelId="{3DDF50D9-9B3B-48B5-9AEC-AFB0465B1431}" type="sibTrans" cxnId="{0C214F39-3F65-45FE-8CDF-345CC4DFFE48}">
      <dgm:prSet/>
      <dgm:spPr/>
      <dgm:t>
        <a:bodyPr/>
        <a:lstStyle/>
        <a:p>
          <a:endParaRPr lang="en-BE"/>
        </a:p>
      </dgm:t>
    </dgm:pt>
    <dgm:pt modelId="{04747EDA-ABB6-42E5-8AC4-EE69848AE26B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b="0" dirty="0">
              <a:solidFill>
                <a:schemeClr val="tx2">
                  <a:lumMod val="50000"/>
                </a:schemeClr>
              </a:solidFill>
            </a:rPr>
            <a:t>Skilled workforce</a:t>
          </a:r>
        </a:p>
        <a:p>
          <a:pPr algn="ctr"/>
          <a:endParaRPr lang="en-US" b="1" dirty="0">
            <a:solidFill>
              <a:schemeClr val="tx2">
                <a:lumMod val="50000"/>
              </a:schemeClr>
            </a:solidFill>
          </a:endParaRPr>
        </a:p>
        <a:p>
          <a:pPr algn="l"/>
          <a:endParaRPr lang="en-BE" dirty="0">
            <a:solidFill>
              <a:schemeClr val="tx2">
                <a:lumMod val="50000"/>
              </a:schemeClr>
            </a:solidFill>
          </a:endParaRPr>
        </a:p>
      </dgm:t>
    </dgm:pt>
    <dgm:pt modelId="{9A24DAFF-3925-4C45-9A57-0FB60D95858C}" type="parTrans" cxnId="{71B1A89F-658A-4DBC-9D64-F54619C71814}">
      <dgm:prSet/>
      <dgm:spPr/>
      <dgm:t>
        <a:bodyPr/>
        <a:lstStyle/>
        <a:p>
          <a:endParaRPr lang="en-BE"/>
        </a:p>
      </dgm:t>
    </dgm:pt>
    <dgm:pt modelId="{1073918A-8394-4139-B744-6EC5F6ED2521}" type="sibTrans" cxnId="{71B1A89F-658A-4DBC-9D64-F54619C71814}">
      <dgm:prSet/>
      <dgm:spPr/>
      <dgm:t>
        <a:bodyPr/>
        <a:lstStyle/>
        <a:p>
          <a:endParaRPr lang="en-BE"/>
        </a:p>
      </dgm:t>
    </dgm:pt>
    <dgm:pt modelId="{E21B8F0C-5E71-4096-A783-FBD7F923E019}" type="pres">
      <dgm:prSet presAssocID="{43A382CC-4A7C-43AB-9D88-FAE65372CA3D}" presName="Name0" presStyleCnt="0">
        <dgm:presLayoutVars>
          <dgm:dir/>
          <dgm:resizeHandles val="exact"/>
        </dgm:presLayoutVars>
      </dgm:prSet>
      <dgm:spPr/>
    </dgm:pt>
    <dgm:pt modelId="{3EF79304-0360-4230-B21A-7B0BA2A849E9}" type="pres">
      <dgm:prSet presAssocID="{43A382CC-4A7C-43AB-9D88-FAE65372CA3D}" presName="fgShape" presStyleLbl="fgShp" presStyleIdx="0" presStyleCnt="1" custScaleX="103317" custScaleY="214056"/>
      <dgm:spPr>
        <a:solidFill>
          <a:schemeClr val="accent1">
            <a:lumMod val="75000"/>
          </a:schemeClr>
        </a:solidFill>
      </dgm:spPr>
    </dgm:pt>
    <dgm:pt modelId="{4DDBE3CD-8D6F-4FA8-A46F-A93EA963B344}" type="pres">
      <dgm:prSet presAssocID="{43A382CC-4A7C-43AB-9D88-FAE65372CA3D}" presName="linComp" presStyleCnt="0"/>
      <dgm:spPr/>
    </dgm:pt>
    <dgm:pt modelId="{56438929-9B1E-4D19-BCAE-FBFCD9AF542C}" type="pres">
      <dgm:prSet presAssocID="{17CB80A7-9390-4D86-BC51-DEDF688EDE28}" presName="compNode" presStyleCnt="0"/>
      <dgm:spPr/>
    </dgm:pt>
    <dgm:pt modelId="{0E7FBE23-3772-45C5-91FB-FC32FD09E909}" type="pres">
      <dgm:prSet presAssocID="{17CB80A7-9390-4D86-BC51-DEDF688EDE28}" presName="bkgdShape" presStyleLbl="node1" presStyleIdx="0" presStyleCnt="3"/>
      <dgm:spPr/>
    </dgm:pt>
    <dgm:pt modelId="{3DA7CAF2-322A-4084-8A1A-5099A949C273}" type="pres">
      <dgm:prSet presAssocID="{17CB80A7-9390-4D86-BC51-DEDF688EDE28}" presName="nodeTx" presStyleLbl="node1" presStyleIdx="0" presStyleCnt="3">
        <dgm:presLayoutVars>
          <dgm:bulletEnabled val="1"/>
        </dgm:presLayoutVars>
      </dgm:prSet>
      <dgm:spPr/>
    </dgm:pt>
    <dgm:pt modelId="{68B978A1-18D5-4167-BDBD-51F559819122}" type="pres">
      <dgm:prSet presAssocID="{17CB80A7-9390-4D86-BC51-DEDF688EDE28}" presName="invisiNode" presStyleLbl="node1" presStyleIdx="0" presStyleCnt="3"/>
      <dgm:spPr/>
    </dgm:pt>
    <dgm:pt modelId="{0FE84ACD-93DF-446B-8E48-4B985231E6D2}" type="pres">
      <dgm:prSet presAssocID="{17CB80A7-9390-4D86-BC51-DEDF688EDE28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eautiful sunflowers"/>
        </a:ext>
      </dgm:extLst>
    </dgm:pt>
    <dgm:pt modelId="{0EF691A7-6FD2-4E16-AAB0-390EA018F2FC}" type="pres">
      <dgm:prSet presAssocID="{081059C6-53EF-4A4A-9479-87BEEB03BB44}" presName="sibTrans" presStyleLbl="sibTrans2D1" presStyleIdx="0" presStyleCnt="0"/>
      <dgm:spPr/>
    </dgm:pt>
    <dgm:pt modelId="{563ED5B7-A0E6-4118-98FF-4BE31FA0E8DD}" type="pres">
      <dgm:prSet presAssocID="{30B274E7-A1BA-43E6-85DA-B333D2EECD16}" presName="compNode" presStyleCnt="0"/>
      <dgm:spPr/>
    </dgm:pt>
    <dgm:pt modelId="{2EBCA351-4C0C-4083-8C1B-F7CB86ED0AB7}" type="pres">
      <dgm:prSet presAssocID="{30B274E7-A1BA-43E6-85DA-B333D2EECD16}" presName="bkgdShape" presStyleLbl="node1" presStyleIdx="1" presStyleCnt="3"/>
      <dgm:spPr/>
    </dgm:pt>
    <dgm:pt modelId="{92DF1A0B-5182-46E3-98B6-A0CBAE1C42D1}" type="pres">
      <dgm:prSet presAssocID="{30B274E7-A1BA-43E6-85DA-B333D2EECD16}" presName="nodeTx" presStyleLbl="node1" presStyleIdx="1" presStyleCnt="3">
        <dgm:presLayoutVars>
          <dgm:bulletEnabled val="1"/>
        </dgm:presLayoutVars>
      </dgm:prSet>
      <dgm:spPr/>
    </dgm:pt>
    <dgm:pt modelId="{B339430A-6E40-40E4-A495-FEAEB5C59306}" type="pres">
      <dgm:prSet presAssocID="{30B274E7-A1BA-43E6-85DA-B333D2EECD16}" presName="invisiNode" presStyleLbl="node1" presStyleIdx="1" presStyleCnt="3"/>
      <dgm:spPr/>
    </dgm:pt>
    <dgm:pt modelId="{22F277D6-C7F5-4735-B79B-5D958DE67241}" type="pres">
      <dgm:prSet presAssocID="{30B274E7-A1BA-43E6-85DA-B333D2EECD16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extLst>
        <a:ext uri="{E40237B7-FDA0-4F09-8148-C483321AD2D9}">
          <dgm14:cNvPr xmlns:dgm14="http://schemas.microsoft.com/office/drawing/2010/diagram" id="0" name="" descr="Aerial top of container ship in ocean"/>
        </a:ext>
      </dgm:extLst>
    </dgm:pt>
    <dgm:pt modelId="{D3CBD4F2-56BD-4169-ABAE-3BC3ED627589}" type="pres">
      <dgm:prSet presAssocID="{358F6789-3F5E-4845-8BD8-3B34F296792B}" presName="sibTrans" presStyleLbl="sibTrans2D1" presStyleIdx="0" presStyleCnt="0"/>
      <dgm:spPr/>
    </dgm:pt>
    <dgm:pt modelId="{5E2E85F1-93A2-4004-8D21-5953749E326B}" type="pres">
      <dgm:prSet presAssocID="{4F86E190-CF70-4428-94B2-9713C6F4704D}" presName="compNode" presStyleCnt="0"/>
      <dgm:spPr/>
    </dgm:pt>
    <dgm:pt modelId="{5739F17E-1E12-4D41-98E3-B48167C1D3AF}" type="pres">
      <dgm:prSet presAssocID="{4F86E190-CF70-4428-94B2-9713C6F4704D}" presName="bkgdShape" presStyleLbl="node1" presStyleIdx="2" presStyleCnt="3"/>
      <dgm:spPr/>
    </dgm:pt>
    <dgm:pt modelId="{8AE32E34-22D4-4302-A30C-7FA62B3D13AE}" type="pres">
      <dgm:prSet presAssocID="{4F86E190-CF70-4428-94B2-9713C6F4704D}" presName="nodeTx" presStyleLbl="node1" presStyleIdx="2" presStyleCnt="3">
        <dgm:presLayoutVars>
          <dgm:bulletEnabled val="1"/>
        </dgm:presLayoutVars>
      </dgm:prSet>
      <dgm:spPr/>
    </dgm:pt>
    <dgm:pt modelId="{A662315E-F58D-4EC5-B6BC-76316CB40BC7}" type="pres">
      <dgm:prSet presAssocID="{4F86E190-CF70-4428-94B2-9713C6F4704D}" presName="invisiNode" presStyleLbl="node1" presStyleIdx="2" presStyleCnt="3"/>
      <dgm:spPr/>
    </dgm:pt>
    <dgm:pt modelId="{BEBBE40F-3548-4E93-ABEF-300779BDE9F7}" type="pres">
      <dgm:prSet presAssocID="{4F86E190-CF70-4428-94B2-9713C6F4704D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6F845402-DAA1-4325-96DE-49851E2C86C0}" srcId="{43A382CC-4A7C-43AB-9D88-FAE65372CA3D}" destId="{17CB80A7-9390-4D86-BC51-DEDF688EDE28}" srcOrd="0" destOrd="0" parTransId="{4279F8FA-A02D-4910-BB37-2D1C8257DC75}" sibTransId="{081059C6-53EF-4A4A-9479-87BEEB03BB44}"/>
    <dgm:cxn modelId="{51CC4B04-62E6-4844-84CE-11A7A1AAD102}" srcId="{17CB80A7-9390-4D86-BC51-DEDF688EDE28}" destId="{D0BB5C7E-429C-4883-A965-DE5E6DE215B1}" srcOrd="2" destOrd="0" parTransId="{916207A6-4393-4701-80F2-73252DB8CBCE}" sibTransId="{AD223E15-53C8-402F-AE40-D65EA1D98553}"/>
    <dgm:cxn modelId="{B6077F0F-B378-4534-8C13-3C28FA0B380F}" type="presOf" srcId="{081059C6-53EF-4A4A-9479-87BEEB03BB44}" destId="{0EF691A7-6FD2-4E16-AAB0-390EA018F2FC}" srcOrd="0" destOrd="0" presId="urn:microsoft.com/office/officeart/2005/8/layout/hList7"/>
    <dgm:cxn modelId="{7DB6C414-F0F6-47C3-AA38-4E088E3F720E}" type="presOf" srcId="{F5EADB92-4C3B-4F08-B312-229D6F7DBC54}" destId="{0E7FBE23-3772-45C5-91FB-FC32FD09E909}" srcOrd="0" destOrd="2" presId="urn:microsoft.com/office/officeart/2005/8/layout/hList7"/>
    <dgm:cxn modelId="{B7F03F1E-C816-4C68-AD09-F458FB24FEF4}" type="presOf" srcId="{4F86E190-CF70-4428-94B2-9713C6F4704D}" destId="{8AE32E34-22D4-4302-A30C-7FA62B3D13AE}" srcOrd="1" destOrd="0" presId="urn:microsoft.com/office/officeart/2005/8/layout/hList7"/>
    <dgm:cxn modelId="{C15BD931-1AB2-406A-8B90-52EAEF77FA2C}" type="presOf" srcId="{D0BB5C7E-429C-4883-A965-DE5E6DE215B1}" destId="{3DA7CAF2-322A-4084-8A1A-5099A949C273}" srcOrd="1" destOrd="3" presId="urn:microsoft.com/office/officeart/2005/8/layout/hList7"/>
    <dgm:cxn modelId="{D8943638-6056-422F-B316-E3D86252F697}" type="presOf" srcId="{8D0C097F-8FAB-4188-96B0-3CCC963C8514}" destId="{3DA7CAF2-322A-4084-8A1A-5099A949C273}" srcOrd="1" destOrd="1" presId="urn:microsoft.com/office/officeart/2005/8/layout/hList7"/>
    <dgm:cxn modelId="{0C214F39-3F65-45FE-8CDF-345CC4DFFE48}" srcId="{4F86E190-CF70-4428-94B2-9713C6F4704D}" destId="{3CBCC4AA-B9E2-40E7-BB0A-440373B4594F}" srcOrd="0" destOrd="0" parTransId="{BFD804F8-314E-4A5B-A95D-78DDD0FF7996}" sibTransId="{3DDF50D9-9B3B-48B5-9AEC-AFB0465B1431}"/>
    <dgm:cxn modelId="{476E833B-E152-4B71-996B-460EDC680F9B}" type="presOf" srcId="{17CB80A7-9390-4D86-BC51-DEDF688EDE28}" destId="{3DA7CAF2-322A-4084-8A1A-5099A949C273}" srcOrd="1" destOrd="0" presId="urn:microsoft.com/office/officeart/2005/8/layout/hList7"/>
    <dgm:cxn modelId="{B6463F5D-9857-495C-B362-1B267BC0B339}" type="presOf" srcId="{2786274D-8770-487F-8A1B-B07F1C8419A5}" destId="{92DF1A0B-5182-46E3-98B6-A0CBAE1C42D1}" srcOrd="1" destOrd="2" presId="urn:microsoft.com/office/officeart/2005/8/layout/hList7"/>
    <dgm:cxn modelId="{85BC225F-1A08-48A9-8F40-0C955A0312A7}" srcId="{30B274E7-A1BA-43E6-85DA-B333D2EECD16}" destId="{A35A246E-BE4A-4E42-9C56-56E0D8F3DF0D}" srcOrd="0" destOrd="0" parTransId="{503C9F81-D355-4D2D-A9A4-B2FBE9BBF172}" sibTransId="{754AAF59-F5EC-42A9-A403-16B9FEDA636A}"/>
    <dgm:cxn modelId="{687E2649-4F0C-4953-A77C-4FABC5F07CE5}" type="presOf" srcId="{8D0C097F-8FAB-4188-96B0-3CCC963C8514}" destId="{0E7FBE23-3772-45C5-91FB-FC32FD09E909}" srcOrd="0" destOrd="1" presId="urn:microsoft.com/office/officeart/2005/8/layout/hList7"/>
    <dgm:cxn modelId="{1730B64A-7F9C-49EE-ADB0-25322A82DA11}" type="presOf" srcId="{63177F24-6DB9-4EB6-9188-D6C5C97F1078}" destId="{2EBCA351-4C0C-4083-8C1B-F7CB86ED0AB7}" srcOrd="0" destOrd="3" presId="urn:microsoft.com/office/officeart/2005/8/layout/hList7"/>
    <dgm:cxn modelId="{7806816D-C482-4CBD-B2CB-A6519BB24733}" type="presOf" srcId="{43A382CC-4A7C-43AB-9D88-FAE65372CA3D}" destId="{E21B8F0C-5E71-4096-A783-FBD7F923E019}" srcOrd="0" destOrd="0" presId="urn:microsoft.com/office/officeart/2005/8/layout/hList7"/>
    <dgm:cxn modelId="{8727936D-ED7C-4B9B-9C8F-D80CC59D31E9}" srcId="{30B274E7-A1BA-43E6-85DA-B333D2EECD16}" destId="{63177F24-6DB9-4EB6-9188-D6C5C97F1078}" srcOrd="2" destOrd="0" parTransId="{A9D4D27D-E1D4-4210-9A9C-B8DC93D27E94}" sibTransId="{CDC52B22-10D4-413A-AC75-2586283F6BD3}"/>
    <dgm:cxn modelId="{9A8FE04D-20AB-4A00-9EDD-5FB53715793B}" type="presOf" srcId="{04747EDA-ABB6-42E5-8AC4-EE69848AE26B}" destId="{5739F17E-1E12-4D41-98E3-B48167C1D3AF}" srcOrd="0" destOrd="2" presId="urn:microsoft.com/office/officeart/2005/8/layout/hList7"/>
    <dgm:cxn modelId="{4FB68E4F-BF31-4686-9949-1812D98E236F}" type="presOf" srcId="{2786274D-8770-487F-8A1B-B07F1C8419A5}" destId="{2EBCA351-4C0C-4083-8C1B-F7CB86ED0AB7}" srcOrd="0" destOrd="2" presId="urn:microsoft.com/office/officeart/2005/8/layout/hList7"/>
    <dgm:cxn modelId="{28346574-9D5B-4C5A-8509-64969A68AEA2}" type="presOf" srcId="{30B274E7-A1BA-43E6-85DA-B333D2EECD16}" destId="{2EBCA351-4C0C-4083-8C1B-F7CB86ED0AB7}" srcOrd="0" destOrd="0" presId="urn:microsoft.com/office/officeart/2005/8/layout/hList7"/>
    <dgm:cxn modelId="{9EDA7C78-5A77-4417-9E01-CA145D0678C2}" srcId="{17CB80A7-9390-4D86-BC51-DEDF688EDE28}" destId="{F5EADB92-4C3B-4F08-B312-229D6F7DBC54}" srcOrd="1" destOrd="0" parTransId="{FB94FD52-9BC3-4997-B7AD-28BE89AC7F1B}" sibTransId="{7311C074-961B-4FA0-99D7-801B60D800BE}"/>
    <dgm:cxn modelId="{7BA9EF78-8612-4D1F-A157-E301C812FB00}" type="presOf" srcId="{63177F24-6DB9-4EB6-9188-D6C5C97F1078}" destId="{92DF1A0B-5182-46E3-98B6-A0CBAE1C42D1}" srcOrd="1" destOrd="3" presId="urn:microsoft.com/office/officeart/2005/8/layout/hList7"/>
    <dgm:cxn modelId="{BF29528D-CC09-434E-84F7-ED140A7324B7}" type="presOf" srcId="{4F86E190-CF70-4428-94B2-9713C6F4704D}" destId="{5739F17E-1E12-4D41-98E3-B48167C1D3AF}" srcOrd="0" destOrd="0" presId="urn:microsoft.com/office/officeart/2005/8/layout/hList7"/>
    <dgm:cxn modelId="{9AB69E93-8A24-42D8-913D-39885A55DA2B}" type="presOf" srcId="{04747EDA-ABB6-42E5-8AC4-EE69848AE26B}" destId="{8AE32E34-22D4-4302-A30C-7FA62B3D13AE}" srcOrd="1" destOrd="2" presId="urn:microsoft.com/office/officeart/2005/8/layout/hList7"/>
    <dgm:cxn modelId="{0163AA9D-D5C3-4260-B66D-22CE4ECFD10B}" srcId="{43A382CC-4A7C-43AB-9D88-FAE65372CA3D}" destId="{30B274E7-A1BA-43E6-85DA-B333D2EECD16}" srcOrd="1" destOrd="0" parTransId="{CB5087B3-999A-4602-ACD3-EBCD8CEE57BB}" sibTransId="{358F6789-3F5E-4845-8BD8-3B34F296792B}"/>
    <dgm:cxn modelId="{71B1A89F-658A-4DBC-9D64-F54619C71814}" srcId="{4F86E190-CF70-4428-94B2-9713C6F4704D}" destId="{04747EDA-ABB6-42E5-8AC4-EE69848AE26B}" srcOrd="1" destOrd="0" parTransId="{9A24DAFF-3925-4C45-9A57-0FB60D95858C}" sibTransId="{1073918A-8394-4139-B744-6EC5F6ED2521}"/>
    <dgm:cxn modelId="{6766CFAB-CF24-4454-BE1B-ADB93253AAB3}" type="presOf" srcId="{A35A246E-BE4A-4E42-9C56-56E0D8F3DF0D}" destId="{92DF1A0B-5182-46E3-98B6-A0CBAE1C42D1}" srcOrd="1" destOrd="1" presId="urn:microsoft.com/office/officeart/2005/8/layout/hList7"/>
    <dgm:cxn modelId="{3ED987B5-F007-463D-BCF1-4C55A24E367D}" srcId="{17CB80A7-9390-4D86-BC51-DEDF688EDE28}" destId="{8D0C097F-8FAB-4188-96B0-3CCC963C8514}" srcOrd="0" destOrd="0" parTransId="{47099E77-080D-48F1-B467-BCEF05BDD662}" sibTransId="{846DF40C-6459-42FE-97ED-436296E1DC83}"/>
    <dgm:cxn modelId="{1A9929C4-E39C-420B-8950-7F17BF164200}" srcId="{43A382CC-4A7C-43AB-9D88-FAE65372CA3D}" destId="{4F86E190-CF70-4428-94B2-9713C6F4704D}" srcOrd="2" destOrd="0" parTransId="{9E0CD58A-5513-43EF-A7F5-B5ECC2C6FD73}" sibTransId="{33D9094D-2FBE-41B2-B717-B579F3393623}"/>
    <dgm:cxn modelId="{A816B2D3-432C-4F84-94BB-E7ABCA2285FE}" type="presOf" srcId="{3CBCC4AA-B9E2-40E7-BB0A-440373B4594F}" destId="{8AE32E34-22D4-4302-A30C-7FA62B3D13AE}" srcOrd="1" destOrd="1" presId="urn:microsoft.com/office/officeart/2005/8/layout/hList7"/>
    <dgm:cxn modelId="{43A697E0-C3D7-4793-A3B8-33A3BE5C7FAC}" type="presOf" srcId="{A35A246E-BE4A-4E42-9C56-56E0D8F3DF0D}" destId="{2EBCA351-4C0C-4083-8C1B-F7CB86ED0AB7}" srcOrd="0" destOrd="1" presId="urn:microsoft.com/office/officeart/2005/8/layout/hList7"/>
    <dgm:cxn modelId="{888B0DE1-58B3-4452-937E-3E33EC0DA075}" srcId="{30B274E7-A1BA-43E6-85DA-B333D2EECD16}" destId="{2786274D-8770-487F-8A1B-B07F1C8419A5}" srcOrd="1" destOrd="0" parTransId="{80092455-E74B-454C-A69D-23861246D546}" sibTransId="{7AFC417D-B62D-4406-BCB4-34DBB592783A}"/>
    <dgm:cxn modelId="{923921E2-B870-46A6-9062-7814B6ADF0CD}" type="presOf" srcId="{358F6789-3F5E-4845-8BD8-3B34F296792B}" destId="{D3CBD4F2-56BD-4169-ABAE-3BC3ED627589}" srcOrd="0" destOrd="0" presId="urn:microsoft.com/office/officeart/2005/8/layout/hList7"/>
    <dgm:cxn modelId="{4AE49CE2-9814-46C7-9919-03D6F983B95B}" type="presOf" srcId="{F5EADB92-4C3B-4F08-B312-229D6F7DBC54}" destId="{3DA7CAF2-322A-4084-8A1A-5099A949C273}" srcOrd="1" destOrd="2" presId="urn:microsoft.com/office/officeart/2005/8/layout/hList7"/>
    <dgm:cxn modelId="{FC4934F2-BDAE-4104-8886-4C373103E4B8}" type="presOf" srcId="{30B274E7-A1BA-43E6-85DA-B333D2EECD16}" destId="{92DF1A0B-5182-46E3-98B6-A0CBAE1C42D1}" srcOrd="1" destOrd="0" presId="urn:microsoft.com/office/officeart/2005/8/layout/hList7"/>
    <dgm:cxn modelId="{4A8BF6F7-875F-4C43-A753-D228B960486C}" type="presOf" srcId="{3CBCC4AA-B9E2-40E7-BB0A-440373B4594F}" destId="{5739F17E-1E12-4D41-98E3-B48167C1D3AF}" srcOrd="0" destOrd="1" presId="urn:microsoft.com/office/officeart/2005/8/layout/hList7"/>
    <dgm:cxn modelId="{F61746F8-D6DB-4CA6-B151-B0FA2C4E84E3}" type="presOf" srcId="{17CB80A7-9390-4D86-BC51-DEDF688EDE28}" destId="{0E7FBE23-3772-45C5-91FB-FC32FD09E909}" srcOrd="0" destOrd="0" presId="urn:microsoft.com/office/officeart/2005/8/layout/hList7"/>
    <dgm:cxn modelId="{A7FC16FE-CCB6-4AA6-9D57-0D3F1410A86C}" type="presOf" srcId="{D0BB5C7E-429C-4883-A965-DE5E6DE215B1}" destId="{0E7FBE23-3772-45C5-91FB-FC32FD09E909}" srcOrd="0" destOrd="3" presId="urn:microsoft.com/office/officeart/2005/8/layout/hList7"/>
    <dgm:cxn modelId="{F7101D4E-91FA-497C-9A4D-1285AA64244A}" type="presParOf" srcId="{E21B8F0C-5E71-4096-A783-FBD7F923E019}" destId="{3EF79304-0360-4230-B21A-7B0BA2A849E9}" srcOrd="0" destOrd="0" presId="urn:microsoft.com/office/officeart/2005/8/layout/hList7"/>
    <dgm:cxn modelId="{BDBF20B5-9F67-42BD-833A-26A8D517DD5B}" type="presParOf" srcId="{E21B8F0C-5E71-4096-A783-FBD7F923E019}" destId="{4DDBE3CD-8D6F-4FA8-A46F-A93EA963B344}" srcOrd="1" destOrd="0" presId="urn:microsoft.com/office/officeart/2005/8/layout/hList7"/>
    <dgm:cxn modelId="{6A16B2D8-35C6-47AD-8D0C-6965D4B75DC2}" type="presParOf" srcId="{4DDBE3CD-8D6F-4FA8-A46F-A93EA963B344}" destId="{56438929-9B1E-4D19-BCAE-FBFCD9AF542C}" srcOrd="0" destOrd="0" presId="urn:microsoft.com/office/officeart/2005/8/layout/hList7"/>
    <dgm:cxn modelId="{76974295-BE0E-4E1A-9011-4D4B6147E4C3}" type="presParOf" srcId="{56438929-9B1E-4D19-BCAE-FBFCD9AF542C}" destId="{0E7FBE23-3772-45C5-91FB-FC32FD09E909}" srcOrd="0" destOrd="0" presId="urn:microsoft.com/office/officeart/2005/8/layout/hList7"/>
    <dgm:cxn modelId="{6A94D8E0-4E80-444A-81E1-297866E45986}" type="presParOf" srcId="{56438929-9B1E-4D19-BCAE-FBFCD9AF542C}" destId="{3DA7CAF2-322A-4084-8A1A-5099A949C273}" srcOrd="1" destOrd="0" presId="urn:microsoft.com/office/officeart/2005/8/layout/hList7"/>
    <dgm:cxn modelId="{B31C861D-C9DE-4E87-B1E8-825841F6C5C0}" type="presParOf" srcId="{56438929-9B1E-4D19-BCAE-FBFCD9AF542C}" destId="{68B978A1-18D5-4167-BDBD-51F559819122}" srcOrd="2" destOrd="0" presId="urn:microsoft.com/office/officeart/2005/8/layout/hList7"/>
    <dgm:cxn modelId="{DA12A42E-6B05-4C44-AE7F-35AC49DE2F84}" type="presParOf" srcId="{56438929-9B1E-4D19-BCAE-FBFCD9AF542C}" destId="{0FE84ACD-93DF-446B-8E48-4B985231E6D2}" srcOrd="3" destOrd="0" presId="urn:microsoft.com/office/officeart/2005/8/layout/hList7"/>
    <dgm:cxn modelId="{18E969B9-6763-45CD-A50E-0E17A2F46885}" type="presParOf" srcId="{4DDBE3CD-8D6F-4FA8-A46F-A93EA963B344}" destId="{0EF691A7-6FD2-4E16-AAB0-390EA018F2FC}" srcOrd="1" destOrd="0" presId="urn:microsoft.com/office/officeart/2005/8/layout/hList7"/>
    <dgm:cxn modelId="{0BB6031F-0572-45E9-B624-451C604A1737}" type="presParOf" srcId="{4DDBE3CD-8D6F-4FA8-A46F-A93EA963B344}" destId="{563ED5B7-A0E6-4118-98FF-4BE31FA0E8DD}" srcOrd="2" destOrd="0" presId="urn:microsoft.com/office/officeart/2005/8/layout/hList7"/>
    <dgm:cxn modelId="{A44855A9-89E4-4D66-A4AA-C6254D508DB0}" type="presParOf" srcId="{563ED5B7-A0E6-4118-98FF-4BE31FA0E8DD}" destId="{2EBCA351-4C0C-4083-8C1B-F7CB86ED0AB7}" srcOrd="0" destOrd="0" presId="urn:microsoft.com/office/officeart/2005/8/layout/hList7"/>
    <dgm:cxn modelId="{ED908A9B-3B65-4AFB-8D67-7238D0F43829}" type="presParOf" srcId="{563ED5B7-A0E6-4118-98FF-4BE31FA0E8DD}" destId="{92DF1A0B-5182-46E3-98B6-A0CBAE1C42D1}" srcOrd="1" destOrd="0" presId="urn:microsoft.com/office/officeart/2005/8/layout/hList7"/>
    <dgm:cxn modelId="{270EE407-2895-4B0B-9E9B-CED6C551D4C6}" type="presParOf" srcId="{563ED5B7-A0E6-4118-98FF-4BE31FA0E8DD}" destId="{B339430A-6E40-40E4-A495-FEAEB5C59306}" srcOrd="2" destOrd="0" presId="urn:microsoft.com/office/officeart/2005/8/layout/hList7"/>
    <dgm:cxn modelId="{80C3E3F0-18B5-41E0-81F9-95B1E6E519F6}" type="presParOf" srcId="{563ED5B7-A0E6-4118-98FF-4BE31FA0E8DD}" destId="{22F277D6-C7F5-4735-B79B-5D958DE67241}" srcOrd="3" destOrd="0" presId="urn:microsoft.com/office/officeart/2005/8/layout/hList7"/>
    <dgm:cxn modelId="{D21ABF9D-4342-4E3B-8F47-670A3E475390}" type="presParOf" srcId="{4DDBE3CD-8D6F-4FA8-A46F-A93EA963B344}" destId="{D3CBD4F2-56BD-4169-ABAE-3BC3ED627589}" srcOrd="3" destOrd="0" presId="urn:microsoft.com/office/officeart/2005/8/layout/hList7"/>
    <dgm:cxn modelId="{63D812B8-FFC7-4EA6-BB16-72CE57D116B5}" type="presParOf" srcId="{4DDBE3CD-8D6F-4FA8-A46F-A93EA963B344}" destId="{5E2E85F1-93A2-4004-8D21-5953749E326B}" srcOrd="4" destOrd="0" presId="urn:microsoft.com/office/officeart/2005/8/layout/hList7"/>
    <dgm:cxn modelId="{D5524007-84FA-48AE-AC72-49FE98D4A920}" type="presParOf" srcId="{5E2E85F1-93A2-4004-8D21-5953749E326B}" destId="{5739F17E-1E12-4D41-98E3-B48167C1D3AF}" srcOrd="0" destOrd="0" presId="urn:microsoft.com/office/officeart/2005/8/layout/hList7"/>
    <dgm:cxn modelId="{8BBA0369-99AD-4C7A-93D4-849449BC8749}" type="presParOf" srcId="{5E2E85F1-93A2-4004-8D21-5953749E326B}" destId="{8AE32E34-22D4-4302-A30C-7FA62B3D13AE}" srcOrd="1" destOrd="0" presId="urn:microsoft.com/office/officeart/2005/8/layout/hList7"/>
    <dgm:cxn modelId="{FF18CC35-EEB8-4F4F-8EBF-22762B75F346}" type="presParOf" srcId="{5E2E85F1-93A2-4004-8D21-5953749E326B}" destId="{A662315E-F58D-4EC5-B6BC-76316CB40BC7}" srcOrd="2" destOrd="0" presId="urn:microsoft.com/office/officeart/2005/8/layout/hList7"/>
    <dgm:cxn modelId="{DF452796-5925-4173-A119-D4D5E62ED333}" type="presParOf" srcId="{5E2E85F1-93A2-4004-8D21-5953749E326B}" destId="{BEBBE40F-3548-4E93-ABEF-300779BDE9F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AC77B-7922-48C0-BD69-6317A9C558F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BE"/>
        </a:p>
      </dgm:t>
    </dgm:pt>
    <dgm:pt modelId="{8BE61ED3-274B-4E5C-A372-FC624FAE8426}">
      <dgm:prSet/>
      <dgm:spPr/>
      <dgm:t>
        <a:bodyPr/>
        <a:lstStyle/>
        <a:p>
          <a:r>
            <a:rPr lang="en-US" b="1" dirty="0"/>
            <a:t>Packaging circularity</a:t>
          </a:r>
          <a:endParaRPr lang="en-BE" dirty="0"/>
        </a:p>
      </dgm:t>
    </dgm:pt>
    <dgm:pt modelId="{DA337532-AA44-4BE0-8547-1BFF3C04E729}" type="parTrans" cxnId="{B9E38C84-5592-48A5-BA44-E3EC36E32988}">
      <dgm:prSet/>
      <dgm:spPr/>
      <dgm:t>
        <a:bodyPr/>
        <a:lstStyle/>
        <a:p>
          <a:endParaRPr lang="en-BE"/>
        </a:p>
      </dgm:t>
    </dgm:pt>
    <dgm:pt modelId="{26695E35-C728-473F-8A3E-D131705107B7}" type="sibTrans" cxnId="{B9E38C84-5592-48A5-BA44-E3EC36E32988}">
      <dgm:prSet/>
      <dgm:spPr/>
      <dgm:t>
        <a:bodyPr/>
        <a:lstStyle/>
        <a:p>
          <a:endParaRPr lang="en-BE"/>
        </a:p>
      </dgm:t>
    </dgm:pt>
    <dgm:pt modelId="{A8071518-665F-4F2B-8A93-50E4367855C9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Food Contact Materials</a:t>
          </a:r>
          <a:endParaRPr lang="en-BE" dirty="0">
            <a:solidFill>
              <a:srgbClr val="002060"/>
            </a:solidFill>
          </a:endParaRPr>
        </a:p>
      </dgm:t>
    </dgm:pt>
    <dgm:pt modelId="{625AEF5C-EBD1-4EE7-9437-88C62E0D29CB}" type="parTrans" cxnId="{27A1C8E2-6EDA-4072-BF03-DE604E5171C9}">
      <dgm:prSet/>
      <dgm:spPr/>
      <dgm:t>
        <a:bodyPr/>
        <a:lstStyle/>
        <a:p>
          <a:endParaRPr lang="en-BE"/>
        </a:p>
      </dgm:t>
    </dgm:pt>
    <dgm:pt modelId="{659A051C-986D-4FE6-B702-5B718E32788B}" type="sibTrans" cxnId="{27A1C8E2-6EDA-4072-BF03-DE604E5171C9}">
      <dgm:prSet/>
      <dgm:spPr/>
      <dgm:t>
        <a:bodyPr/>
        <a:lstStyle/>
        <a:p>
          <a:endParaRPr lang="en-BE"/>
        </a:p>
      </dgm:t>
    </dgm:pt>
    <dgm:pt modelId="{D48B145F-AA15-4738-B877-0FF81377799D}">
      <dgm:prSet/>
      <dgm:spPr/>
      <dgm:t>
        <a:bodyPr/>
        <a:lstStyle/>
        <a:p>
          <a:r>
            <a:rPr lang="en-US" b="1" dirty="0"/>
            <a:t>Consumer information</a:t>
          </a:r>
          <a:endParaRPr lang="en-BE" dirty="0"/>
        </a:p>
      </dgm:t>
    </dgm:pt>
    <dgm:pt modelId="{23E9B05E-C16E-44E6-AB26-3FB9D47E31CD}" type="parTrans" cxnId="{3344B5CD-3121-4F7B-AD46-0D04E9DFD511}">
      <dgm:prSet/>
      <dgm:spPr/>
      <dgm:t>
        <a:bodyPr/>
        <a:lstStyle/>
        <a:p>
          <a:endParaRPr lang="en-BE"/>
        </a:p>
      </dgm:t>
    </dgm:pt>
    <dgm:pt modelId="{D4472EA4-B99F-47D6-97EE-066D43B1BDC0}" type="sibTrans" cxnId="{3344B5CD-3121-4F7B-AD46-0D04E9DFD511}">
      <dgm:prSet/>
      <dgm:spPr/>
      <dgm:t>
        <a:bodyPr/>
        <a:lstStyle/>
        <a:p>
          <a:endParaRPr lang="en-BE"/>
        </a:p>
      </dgm:t>
    </dgm:pt>
    <dgm:pt modelId="{F4AE5F8F-F40C-4964-A929-D391FC0CE591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FOP nutrition labelling &amp; nutrient profiles</a:t>
          </a:r>
          <a:endParaRPr lang="en-BE" dirty="0">
            <a:solidFill>
              <a:srgbClr val="002060"/>
            </a:solidFill>
          </a:endParaRPr>
        </a:p>
      </dgm:t>
    </dgm:pt>
    <dgm:pt modelId="{B7D4E265-D046-4BAE-B5D0-643CEEFE3FF0}" type="parTrans" cxnId="{908B17A9-2EEF-4228-BA08-BE18796E3266}">
      <dgm:prSet/>
      <dgm:spPr/>
      <dgm:t>
        <a:bodyPr/>
        <a:lstStyle/>
        <a:p>
          <a:endParaRPr lang="en-BE"/>
        </a:p>
      </dgm:t>
    </dgm:pt>
    <dgm:pt modelId="{8408862C-20F3-4641-8AD6-F5F4AAFC5064}" type="sibTrans" cxnId="{908B17A9-2EEF-4228-BA08-BE18796E3266}">
      <dgm:prSet/>
      <dgm:spPr/>
      <dgm:t>
        <a:bodyPr/>
        <a:lstStyle/>
        <a:p>
          <a:endParaRPr lang="en-BE"/>
        </a:p>
      </dgm:t>
    </dgm:pt>
    <dgm:pt modelId="{B5242FB5-D1B1-4E37-9C73-91906A1E40A6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Country of origin labelling</a:t>
          </a:r>
          <a:endParaRPr lang="en-BE" dirty="0">
            <a:solidFill>
              <a:srgbClr val="002060"/>
            </a:solidFill>
          </a:endParaRPr>
        </a:p>
      </dgm:t>
    </dgm:pt>
    <dgm:pt modelId="{DE045C7E-14F2-4D10-A0D3-864666315AC3}" type="parTrans" cxnId="{DD17EAFA-0BA5-4D90-BA00-A0D169F45B8E}">
      <dgm:prSet/>
      <dgm:spPr/>
      <dgm:t>
        <a:bodyPr/>
        <a:lstStyle/>
        <a:p>
          <a:endParaRPr lang="en-BE"/>
        </a:p>
      </dgm:t>
    </dgm:pt>
    <dgm:pt modelId="{B27936FC-A112-4667-BED7-538123B42344}" type="sibTrans" cxnId="{DD17EAFA-0BA5-4D90-BA00-A0D169F45B8E}">
      <dgm:prSet/>
      <dgm:spPr/>
      <dgm:t>
        <a:bodyPr/>
        <a:lstStyle/>
        <a:p>
          <a:endParaRPr lang="en-BE"/>
        </a:p>
      </dgm:t>
    </dgm:pt>
    <dgm:pt modelId="{8970DD30-251E-4B4E-AE0A-E2508976DCE3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Date marking</a:t>
          </a:r>
          <a:endParaRPr lang="en-BE" dirty="0">
            <a:solidFill>
              <a:srgbClr val="002060"/>
            </a:solidFill>
          </a:endParaRPr>
        </a:p>
      </dgm:t>
    </dgm:pt>
    <dgm:pt modelId="{18CEC0A2-99F7-415A-BF6B-71759F3E69EE}" type="parTrans" cxnId="{4ECCF4CF-3353-44F0-8278-1F06B3139C37}">
      <dgm:prSet/>
      <dgm:spPr/>
      <dgm:t>
        <a:bodyPr/>
        <a:lstStyle/>
        <a:p>
          <a:endParaRPr lang="en-BE"/>
        </a:p>
      </dgm:t>
    </dgm:pt>
    <dgm:pt modelId="{A9E051D0-F5B7-4ECB-9969-90B894FC2887}" type="sibTrans" cxnId="{4ECCF4CF-3353-44F0-8278-1F06B3139C37}">
      <dgm:prSet/>
      <dgm:spPr/>
      <dgm:t>
        <a:bodyPr/>
        <a:lstStyle/>
        <a:p>
          <a:endParaRPr lang="en-BE"/>
        </a:p>
      </dgm:t>
    </dgm:pt>
    <dgm:pt modelId="{11B68939-EDE5-4681-8176-DDFE8894F31C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Alcoholic beverage labelling</a:t>
          </a:r>
          <a:endParaRPr lang="en-BE" dirty="0">
            <a:solidFill>
              <a:srgbClr val="002060"/>
            </a:solidFill>
          </a:endParaRPr>
        </a:p>
      </dgm:t>
    </dgm:pt>
    <dgm:pt modelId="{0C483C51-4B76-42B5-8255-B9F5D47833FE}" type="parTrans" cxnId="{821ACA29-57FF-4CA0-905E-033F913B9E4A}">
      <dgm:prSet/>
      <dgm:spPr/>
      <dgm:t>
        <a:bodyPr/>
        <a:lstStyle/>
        <a:p>
          <a:endParaRPr lang="en-BE"/>
        </a:p>
      </dgm:t>
    </dgm:pt>
    <dgm:pt modelId="{A98B9DF8-E749-4D9E-8FB6-E6C55DC05D8B}" type="sibTrans" cxnId="{821ACA29-57FF-4CA0-905E-033F913B9E4A}">
      <dgm:prSet/>
      <dgm:spPr/>
      <dgm:t>
        <a:bodyPr/>
        <a:lstStyle/>
        <a:p>
          <a:endParaRPr lang="en-BE"/>
        </a:p>
      </dgm:t>
    </dgm:pt>
    <dgm:pt modelId="{2F45FE90-0299-4411-BC33-CE5940FA12AE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Green claims</a:t>
          </a:r>
          <a:endParaRPr lang="en-BE" dirty="0">
            <a:solidFill>
              <a:srgbClr val="002060"/>
            </a:solidFill>
          </a:endParaRPr>
        </a:p>
      </dgm:t>
    </dgm:pt>
    <dgm:pt modelId="{795F64F5-99ED-443D-9FDE-D4EAB6F8486E}" type="parTrans" cxnId="{8F9C0260-7E7E-4F1F-9758-52D4527D1396}">
      <dgm:prSet/>
      <dgm:spPr/>
      <dgm:t>
        <a:bodyPr/>
        <a:lstStyle/>
        <a:p>
          <a:endParaRPr lang="en-BE"/>
        </a:p>
      </dgm:t>
    </dgm:pt>
    <dgm:pt modelId="{3708D4F5-6117-4AEC-AD02-D40DB98F9B19}" type="sibTrans" cxnId="{8F9C0260-7E7E-4F1F-9758-52D4527D1396}">
      <dgm:prSet/>
      <dgm:spPr/>
      <dgm:t>
        <a:bodyPr/>
        <a:lstStyle/>
        <a:p>
          <a:endParaRPr lang="en-BE"/>
        </a:p>
      </dgm:t>
    </dgm:pt>
    <dgm:pt modelId="{C2AC8F68-F9A0-46A3-B68D-24627D2E0C66}">
      <dgm:prSet/>
      <dgm:spPr/>
      <dgm:t>
        <a:bodyPr/>
        <a:lstStyle/>
        <a:p>
          <a:r>
            <a:rPr lang="en-US" b="1" dirty="0"/>
            <a:t>Environmental &amp; social sustainability</a:t>
          </a:r>
          <a:endParaRPr lang="en-BE" dirty="0"/>
        </a:p>
      </dgm:t>
    </dgm:pt>
    <dgm:pt modelId="{0483488C-8335-45AF-9470-81C7AE6ECE16}" type="parTrans" cxnId="{0AE613EA-C67B-4546-B6EA-CCF40AD29C4C}">
      <dgm:prSet/>
      <dgm:spPr/>
      <dgm:t>
        <a:bodyPr/>
        <a:lstStyle/>
        <a:p>
          <a:endParaRPr lang="en-BE"/>
        </a:p>
      </dgm:t>
    </dgm:pt>
    <dgm:pt modelId="{1F111BC0-8E11-45C1-9B4D-B7CCDB7F4F1B}" type="sibTrans" cxnId="{0AE613EA-C67B-4546-B6EA-CCF40AD29C4C}">
      <dgm:prSet/>
      <dgm:spPr/>
      <dgm:t>
        <a:bodyPr/>
        <a:lstStyle/>
        <a:p>
          <a:endParaRPr lang="en-BE"/>
        </a:p>
      </dgm:t>
    </dgm:pt>
    <dgm:pt modelId="{79EC3211-A6DE-4763-9438-7AFC4BDE74D4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Deforestation</a:t>
          </a:r>
          <a:endParaRPr lang="en-BE" dirty="0">
            <a:solidFill>
              <a:srgbClr val="002060"/>
            </a:solidFill>
          </a:endParaRPr>
        </a:p>
      </dgm:t>
    </dgm:pt>
    <dgm:pt modelId="{42BD4132-CD39-4A87-ABDF-899B2BDD0413}" type="parTrans" cxnId="{F6D7CC16-3923-4655-9E0A-C5583804D088}">
      <dgm:prSet/>
      <dgm:spPr/>
      <dgm:t>
        <a:bodyPr/>
        <a:lstStyle/>
        <a:p>
          <a:endParaRPr lang="en-BE"/>
        </a:p>
      </dgm:t>
    </dgm:pt>
    <dgm:pt modelId="{6DF39421-6104-4C07-84FB-F1BCC7515FF8}" type="sibTrans" cxnId="{F6D7CC16-3923-4655-9E0A-C5583804D088}">
      <dgm:prSet/>
      <dgm:spPr/>
      <dgm:t>
        <a:bodyPr/>
        <a:lstStyle/>
        <a:p>
          <a:endParaRPr lang="en-BE"/>
        </a:p>
      </dgm:t>
    </dgm:pt>
    <dgm:pt modelId="{D6862B83-3701-4DB1-8F72-F08A2FA4ED2C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Corporate sustainability due diligence</a:t>
          </a:r>
          <a:endParaRPr lang="en-BE" dirty="0">
            <a:solidFill>
              <a:srgbClr val="002060"/>
            </a:solidFill>
          </a:endParaRPr>
        </a:p>
      </dgm:t>
    </dgm:pt>
    <dgm:pt modelId="{95EBB572-38A9-4D80-904F-4E7BAF294F27}" type="parTrans" cxnId="{B63769CC-B02B-4E1C-9659-18C5EEDEF85E}">
      <dgm:prSet/>
      <dgm:spPr/>
      <dgm:t>
        <a:bodyPr/>
        <a:lstStyle/>
        <a:p>
          <a:endParaRPr lang="en-BE"/>
        </a:p>
      </dgm:t>
    </dgm:pt>
    <dgm:pt modelId="{7001B25A-C9B2-453D-AA43-23570A114E18}" type="sibTrans" cxnId="{B63769CC-B02B-4E1C-9659-18C5EEDEF85E}">
      <dgm:prSet/>
      <dgm:spPr/>
      <dgm:t>
        <a:bodyPr/>
        <a:lstStyle/>
        <a:p>
          <a:endParaRPr lang="en-BE"/>
        </a:p>
      </dgm:t>
    </dgm:pt>
    <dgm:pt modelId="{AEE334F7-9AD3-4806-BC5C-793FA086CBBA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Carbon removal certification</a:t>
          </a:r>
          <a:endParaRPr lang="en-BE" dirty="0">
            <a:solidFill>
              <a:srgbClr val="002060"/>
            </a:solidFill>
          </a:endParaRPr>
        </a:p>
      </dgm:t>
    </dgm:pt>
    <dgm:pt modelId="{397DA2A7-582E-48F6-95FD-5E1A6B7D77FF}" type="parTrans" cxnId="{3E09287B-BB70-4378-9BC2-CF7E13D2D366}">
      <dgm:prSet/>
      <dgm:spPr/>
      <dgm:t>
        <a:bodyPr/>
        <a:lstStyle/>
        <a:p>
          <a:endParaRPr lang="en-BE"/>
        </a:p>
      </dgm:t>
    </dgm:pt>
    <dgm:pt modelId="{D4A570E0-DF21-419D-A3A1-DDB1672D282C}" type="sibTrans" cxnId="{3E09287B-BB70-4378-9BC2-CF7E13D2D366}">
      <dgm:prSet/>
      <dgm:spPr/>
      <dgm:t>
        <a:bodyPr/>
        <a:lstStyle/>
        <a:p>
          <a:endParaRPr lang="en-BE"/>
        </a:p>
      </dgm:t>
    </dgm:pt>
    <dgm:pt modelId="{8772E502-2730-4E83-89DF-5C19543BFCE8}">
      <dgm:prSet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Packaging &amp; Packaging Waste</a:t>
          </a:r>
          <a:endParaRPr lang="en-BE" dirty="0">
            <a:solidFill>
              <a:srgbClr val="002060"/>
            </a:solidFill>
          </a:endParaRPr>
        </a:p>
      </dgm:t>
    </dgm:pt>
    <dgm:pt modelId="{DEE1F6E3-7453-42FC-82DB-61B4822ED78B}" type="parTrans" cxnId="{BC46ECBD-7FAE-450F-9D9F-BF766E0A1A59}">
      <dgm:prSet/>
      <dgm:spPr/>
      <dgm:t>
        <a:bodyPr/>
        <a:lstStyle/>
        <a:p>
          <a:endParaRPr lang="en-BE"/>
        </a:p>
      </dgm:t>
    </dgm:pt>
    <dgm:pt modelId="{45B781A5-2B95-4184-A9BA-690005877B54}" type="sibTrans" cxnId="{BC46ECBD-7FAE-450F-9D9F-BF766E0A1A59}">
      <dgm:prSet/>
      <dgm:spPr/>
      <dgm:t>
        <a:bodyPr/>
        <a:lstStyle/>
        <a:p>
          <a:endParaRPr lang="en-BE"/>
        </a:p>
      </dgm:t>
    </dgm:pt>
    <dgm:pt modelId="{B1614C00-1261-419C-AF99-B1B8D50E129E}">
      <dgm:prSet/>
      <dgm:spPr/>
      <dgm:t>
        <a:bodyPr/>
        <a:lstStyle/>
        <a:p>
          <a:r>
            <a:rPr lang="en-US" b="0" dirty="0">
              <a:solidFill>
                <a:srgbClr val="002060"/>
              </a:solidFill>
            </a:rPr>
            <a:t>Recycled plastic materials</a:t>
          </a:r>
          <a:endParaRPr lang="en-BE" b="0" dirty="0">
            <a:solidFill>
              <a:srgbClr val="002060"/>
            </a:solidFill>
          </a:endParaRPr>
        </a:p>
      </dgm:t>
    </dgm:pt>
    <dgm:pt modelId="{8F1AE9EA-25FA-4BF1-A200-7AD5253199AC}" type="parTrans" cxnId="{9186F7D3-739C-4DB0-AC99-07F961271391}">
      <dgm:prSet/>
      <dgm:spPr/>
      <dgm:t>
        <a:bodyPr/>
        <a:lstStyle/>
        <a:p>
          <a:endParaRPr lang="en-BE"/>
        </a:p>
      </dgm:t>
    </dgm:pt>
    <dgm:pt modelId="{56ED8087-C5F7-407B-AD95-9A6448FABF55}" type="sibTrans" cxnId="{9186F7D3-739C-4DB0-AC99-07F961271391}">
      <dgm:prSet/>
      <dgm:spPr/>
      <dgm:t>
        <a:bodyPr/>
        <a:lstStyle/>
        <a:p>
          <a:endParaRPr lang="en-BE"/>
        </a:p>
      </dgm:t>
    </dgm:pt>
    <dgm:pt modelId="{BE877EC3-B358-434B-BDED-E1B8D54DCEF2}" type="pres">
      <dgm:prSet presAssocID="{8FBAC77B-7922-48C0-BD69-6317A9C558F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1E77BDD-D38F-44F7-BDC6-21854742D85C}" type="pres">
      <dgm:prSet presAssocID="{8BE61ED3-274B-4E5C-A372-FC624FAE8426}" presName="root" presStyleCnt="0"/>
      <dgm:spPr/>
    </dgm:pt>
    <dgm:pt modelId="{29E5DE1B-34B5-4AE1-8AF9-7525BF71AC03}" type="pres">
      <dgm:prSet presAssocID="{8BE61ED3-274B-4E5C-A372-FC624FAE8426}" presName="rootComposite" presStyleCnt="0"/>
      <dgm:spPr/>
    </dgm:pt>
    <dgm:pt modelId="{CEA9FF09-3BD2-4F18-86AD-E8D7188D87B1}" type="pres">
      <dgm:prSet presAssocID="{8BE61ED3-274B-4E5C-A372-FC624FAE8426}" presName="rootText" presStyleLbl="node1" presStyleIdx="0" presStyleCnt="3"/>
      <dgm:spPr/>
    </dgm:pt>
    <dgm:pt modelId="{592A7ECE-4014-4BD7-BEC5-E3F3C22761BC}" type="pres">
      <dgm:prSet presAssocID="{8BE61ED3-274B-4E5C-A372-FC624FAE8426}" presName="rootConnector" presStyleLbl="node1" presStyleIdx="0" presStyleCnt="3"/>
      <dgm:spPr/>
    </dgm:pt>
    <dgm:pt modelId="{4769DB5C-8A4B-496A-AC0E-B323F8F7E4A8}" type="pres">
      <dgm:prSet presAssocID="{8BE61ED3-274B-4E5C-A372-FC624FAE8426}" presName="childShape" presStyleCnt="0"/>
      <dgm:spPr/>
    </dgm:pt>
    <dgm:pt modelId="{F888457A-5E94-43A3-94FE-318C9D9F4D82}" type="pres">
      <dgm:prSet presAssocID="{DEE1F6E3-7453-42FC-82DB-61B4822ED78B}" presName="Name13" presStyleLbl="parChTrans1D2" presStyleIdx="0" presStyleCnt="11"/>
      <dgm:spPr/>
    </dgm:pt>
    <dgm:pt modelId="{8801B722-F68F-4B23-B344-2F45F4A727F1}" type="pres">
      <dgm:prSet presAssocID="{8772E502-2730-4E83-89DF-5C19543BFCE8}" presName="childText" presStyleLbl="bgAcc1" presStyleIdx="0" presStyleCnt="11">
        <dgm:presLayoutVars>
          <dgm:bulletEnabled val="1"/>
        </dgm:presLayoutVars>
      </dgm:prSet>
      <dgm:spPr/>
    </dgm:pt>
    <dgm:pt modelId="{79BB538F-B4BC-4876-9AA0-8186AEE1FC75}" type="pres">
      <dgm:prSet presAssocID="{8F1AE9EA-25FA-4BF1-A200-7AD5253199AC}" presName="Name13" presStyleLbl="parChTrans1D2" presStyleIdx="1" presStyleCnt="11"/>
      <dgm:spPr/>
    </dgm:pt>
    <dgm:pt modelId="{7E9B6AF6-F446-46A1-942F-D56BADDB184E}" type="pres">
      <dgm:prSet presAssocID="{B1614C00-1261-419C-AF99-B1B8D50E129E}" presName="childText" presStyleLbl="bgAcc1" presStyleIdx="1" presStyleCnt="11" custAng="0">
        <dgm:presLayoutVars>
          <dgm:bulletEnabled val="1"/>
        </dgm:presLayoutVars>
      </dgm:prSet>
      <dgm:spPr/>
    </dgm:pt>
    <dgm:pt modelId="{FFE3C1B6-D645-46E4-BF60-183398B20AF4}" type="pres">
      <dgm:prSet presAssocID="{625AEF5C-EBD1-4EE7-9437-88C62E0D29CB}" presName="Name13" presStyleLbl="parChTrans1D2" presStyleIdx="2" presStyleCnt="11"/>
      <dgm:spPr/>
    </dgm:pt>
    <dgm:pt modelId="{3D6D27D3-4F50-416F-9198-7CC437C3BCF4}" type="pres">
      <dgm:prSet presAssocID="{A8071518-665F-4F2B-8A93-50E4367855C9}" presName="childText" presStyleLbl="bgAcc1" presStyleIdx="2" presStyleCnt="11">
        <dgm:presLayoutVars>
          <dgm:bulletEnabled val="1"/>
        </dgm:presLayoutVars>
      </dgm:prSet>
      <dgm:spPr/>
    </dgm:pt>
    <dgm:pt modelId="{38CF4B6A-2130-47B0-BD4C-3F0A34753B44}" type="pres">
      <dgm:prSet presAssocID="{D48B145F-AA15-4738-B877-0FF81377799D}" presName="root" presStyleCnt="0"/>
      <dgm:spPr/>
    </dgm:pt>
    <dgm:pt modelId="{B4E8E69F-0A45-47AF-A04E-E18DAB7BFE0A}" type="pres">
      <dgm:prSet presAssocID="{D48B145F-AA15-4738-B877-0FF81377799D}" presName="rootComposite" presStyleCnt="0"/>
      <dgm:spPr/>
    </dgm:pt>
    <dgm:pt modelId="{AE8E7286-EE4B-448B-953B-369D8AA06C80}" type="pres">
      <dgm:prSet presAssocID="{D48B145F-AA15-4738-B877-0FF81377799D}" presName="rootText" presStyleLbl="node1" presStyleIdx="1" presStyleCnt="3"/>
      <dgm:spPr/>
    </dgm:pt>
    <dgm:pt modelId="{EAF976FB-AC69-4246-A976-825B8E69D367}" type="pres">
      <dgm:prSet presAssocID="{D48B145F-AA15-4738-B877-0FF81377799D}" presName="rootConnector" presStyleLbl="node1" presStyleIdx="1" presStyleCnt="3"/>
      <dgm:spPr/>
    </dgm:pt>
    <dgm:pt modelId="{76507EF3-FB02-46BD-9752-020B45700C86}" type="pres">
      <dgm:prSet presAssocID="{D48B145F-AA15-4738-B877-0FF81377799D}" presName="childShape" presStyleCnt="0"/>
      <dgm:spPr/>
    </dgm:pt>
    <dgm:pt modelId="{0E5003C2-B678-4878-8309-09AC46432DCC}" type="pres">
      <dgm:prSet presAssocID="{B7D4E265-D046-4BAE-B5D0-643CEEFE3FF0}" presName="Name13" presStyleLbl="parChTrans1D2" presStyleIdx="3" presStyleCnt="11"/>
      <dgm:spPr/>
    </dgm:pt>
    <dgm:pt modelId="{611DD4F7-0BED-4CF8-AD5B-7AA4F6EA65B9}" type="pres">
      <dgm:prSet presAssocID="{F4AE5F8F-F40C-4964-A929-D391FC0CE591}" presName="childText" presStyleLbl="bgAcc1" presStyleIdx="3" presStyleCnt="11">
        <dgm:presLayoutVars>
          <dgm:bulletEnabled val="1"/>
        </dgm:presLayoutVars>
      </dgm:prSet>
      <dgm:spPr/>
    </dgm:pt>
    <dgm:pt modelId="{B8600436-8C5D-4E9A-A600-9AB6DCC52391}" type="pres">
      <dgm:prSet presAssocID="{DE045C7E-14F2-4D10-A0D3-864666315AC3}" presName="Name13" presStyleLbl="parChTrans1D2" presStyleIdx="4" presStyleCnt="11"/>
      <dgm:spPr/>
    </dgm:pt>
    <dgm:pt modelId="{24180AEC-498C-4CFD-A9EE-413C603BE087}" type="pres">
      <dgm:prSet presAssocID="{B5242FB5-D1B1-4E37-9C73-91906A1E40A6}" presName="childText" presStyleLbl="bgAcc1" presStyleIdx="4" presStyleCnt="11">
        <dgm:presLayoutVars>
          <dgm:bulletEnabled val="1"/>
        </dgm:presLayoutVars>
      </dgm:prSet>
      <dgm:spPr/>
    </dgm:pt>
    <dgm:pt modelId="{780FEA92-EB8D-45FE-8B40-DE7459EFBE7F}" type="pres">
      <dgm:prSet presAssocID="{18CEC0A2-99F7-415A-BF6B-71759F3E69EE}" presName="Name13" presStyleLbl="parChTrans1D2" presStyleIdx="5" presStyleCnt="11"/>
      <dgm:spPr/>
    </dgm:pt>
    <dgm:pt modelId="{D4A5E62A-20A2-46BB-BA4C-A69375FEAB2D}" type="pres">
      <dgm:prSet presAssocID="{8970DD30-251E-4B4E-AE0A-E2508976DCE3}" presName="childText" presStyleLbl="bgAcc1" presStyleIdx="5" presStyleCnt="11">
        <dgm:presLayoutVars>
          <dgm:bulletEnabled val="1"/>
        </dgm:presLayoutVars>
      </dgm:prSet>
      <dgm:spPr/>
    </dgm:pt>
    <dgm:pt modelId="{BDA1C459-4593-460C-A87E-D8401D1E49F3}" type="pres">
      <dgm:prSet presAssocID="{0C483C51-4B76-42B5-8255-B9F5D47833FE}" presName="Name13" presStyleLbl="parChTrans1D2" presStyleIdx="6" presStyleCnt="11"/>
      <dgm:spPr/>
    </dgm:pt>
    <dgm:pt modelId="{5AD1420B-16CA-4E17-9062-B26428223CCF}" type="pres">
      <dgm:prSet presAssocID="{11B68939-EDE5-4681-8176-DDFE8894F31C}" presName="childText" presStyleLbl="bgAcc1" presStyleIdx="6" presStyleCnt="11" custLinFactNeighborY="-1516">
        <dgm:presLayoutVars>
          <dgm:bulletEnabled val="1"/>
        </dgm:presLayoutVars>
      </dgm:prSet>
      <dgm:spPr/>
    </dgm:pt>
    <dgm:pt modelId="{256F045E-8C55-4BE5-9B24-D2D153F13A0C}" type="pres">
      <dgm:prSet presAssocID="{795F64F5-99ED-443D-9FDE-D4EAB6F8486E}" presName="Name13" presStyleLbl="parChTrans1D2" presStyleIdx="7" presStyleCnt="11"/>
      <dgm:spPr/>
    </dgm:pt>
    <dgm:pt modelId="{7CBF9C7D-9FE3-45CD-A1D7-07D6AA8BFB15}" type="pres">
      <dgm:prSet presAssocID="{2F45FE90-0299-4411-BC33-CE5940FA12AE}" presName="childText" presStyleLbl="bgAcc1" presStyleIdx="7" presStyleCnt="11">
        <dgm:presLayoutVars>
          <dgm:bulletEnabled val="1"/>
        </dgm:presLayoutVars>
      </dgm:prSet>
      <dgm:spPr/>
    </dgm:pt>
    <dgm:pt modelId="{B5FD002D-488C-47E4-B69F-AD89BC6C3548}" type="pres">
      <dgm:prSet presAssocID="{C2AC8F68-F9A0-46A3-B68D-24627D2E0C66}" presName="root" presStyleCnt="0"/>
      <dgm:spPr/>
    </dgm:pt>
    <dgm:pt modelId="{8932EE84-FE65-4BA7-88A7-1B84BCA1B947}" type="pres">
      <dgm:prSet presAssocID="{C2AC8F68-F9A0-46A3-B68D-24627D2E0C66}" presName="rootComposite" presStyleCnt="0"/>
      <dgm:spPr/>
    </dgm:pt>
    <dgm:pt modelId="{A8837C55-BDEF-4AFD-B7F2-89CF92D2C85B}" type="pres">
      <dgm:prSet presAssocID="{C2AC8F68-F9A0-46A3-B68D-24627D2E0C66}" presName="rootText" presStyleLbl="node1" presStyleIdx="2" presStyleCnt="3"/>
      <dgm:spPr/>
    </dgm:pt>
    <dgm:pt modelId="{DF36C929-349C-49E3-9CB9-504478B426C8}" type="pres">
      <dgm:prSet presAssocID="{C2AC8F68-F9A0-46A3-B68D-24627D2E0C66}" presName="rootConnector" presStyleLbl="node1" presStyleIdx="2" presStyleCnt="3"/>
      <dgm:spPr/>
    </dgm:pt>
    <dgm:pt modelId="{3AA94CB4-A266-44C8-B28E-D4249302B2DF}" type="pres">
      <dgm:prSet presAssocID="{C2AC8F68-F9A0-46A3-B68D-24627D2E0C66}" presName="childShape" presStyleCnt="0"/>
      <dgm:spPr/>
    </dgm:pt>
    <dgm:pt modelId="{C9CFE047-3617-45D1-B647-95078AC72686}" type="pres">
      <dgm:prSet presAssocID="{42BD4132-CD39-4A87-ABDF-899B2BDD0413}" presName="Name13" presStyleLbl="parChTrans1D2" presStyleIdx="8" presStyleCnt="11"/>
      <dgm:spPr/>
    </dgm:pt>
    <dgm:pt modelId="{A633E68C-CF64-468B-80F8-A57238B6E69E}" type="pres">
      <dgm:prSet presAssocID="{79EC3211-A6DE-4763-9438-7AFC4BDE74D4}" presName="childText" presStyleLbl="bgAcc1" presStyleIdx="8" presStyleCnt="11">
        <dgm:presLayoutVars>
          <dgm:bulletEnabled val="1"/>
        </dgm:presLayoutVars>
      </dgm:prSet>
      <dgm:spPr/>
    </dgm:pt>
    <dgm:pt modelId="{3BE48C36-9671-4730-A3E6-B26AA130295C}" type="pres">
      <dgm:prSet presAssocID="{95EBB572-38A9-4D80-904F-4E7BAF294F27}" presName="Name13" presStyleLbl="parChTrans1D2" presStyleIdx="9" presStyleCnt="11"/>
      <dgm:spPr/>
    </dgm:pt>
    <dgm:pt modelId="{34847FE0-DFD4-49D0-AA28-590322A1144F}" type="pres">
      <dgm:prSet presAssocID="{D6862B83-3701-4DB1-8F72-F08A2FA4ED2C}" presName="childText" presStyleLbl="bgAcc1" presStyleIdx="9" presStyleCnt="11">
        <dgm:presLayoutVars>
          <dgm:bulletEnabled val="1"/>
        </dgm:presLayoutVars>
      </dgm:prSet>
      <dgm:spPr/>
    </dgm:pt>
    <dgm:pt modelId="{713D4478-1143-4083-BB97-290AB1092665}" type="pres">
      <dgm:prSet presAssocID="{397DA2A7-582E-48F6-95FD-5E1A6B7D77FF}" presName="Name13" presStyleLbl="parChTrans1D2" presStyleIdx="10" presStyleCnt="11"/>
      <dgm:spPr/>
    </dgm:pt>
    <dgm:pt modelId="{9A5A54B8-71AF-4153-9FFC-61FAED0176BF}" type="pres">
      <dgm:prSet presAssocID="{AEE334F7-9AD3-4806-BC5C-793FA086CBBA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F1BE4B07-F0EF-471D-9125-A3ED7F0D687C}" type="presOf" srcId="{F4AE5F8F-F40C-4964-A929-D391FC0CE591}" destId="{611DD4F7-0BED-4CF8-AD5B-7AA4F6EA65B9}" srcOrd="0" destOrd="0" presId="urn:microsoft.com/office/officeart/2005/8/layout/hierarchy3"/>
    <dgm:cxn modelId="{FC299314-D56C-4A42-80B2-2C15F7ACF81D}" type="presOf" srcId="{18CEC0A2-99F7-415A-BF6B-71759F3E69EE}" destId="{780FEA92-EB8D-45FE-8B40-DE7459EFBE7F}" srcOrd="0" destOrd="0" presId="urn:microsoft.com/office/officeart/2005/8/layout/hierarchy3"/>
    <dgm:cxn modelId="{F6D7CC16-3923-4655-9E0A-C5583804D088}" srcId="{C2AC8F68-F9A0-46A3-B68D-24627D2E0C66}" destId="{79EC3211-A6DE-4763-9438-7AFC4BDE74D4}" srcOrd="0" destOrd="0" parTransId="{42BD4132-CD39-4A87-ABDF-899B2BDD0413}" sibTransId="{6DF39421-6104-4C07-84FB-F1BCC7515FF8}"/>
    <dgm:cxn modelId="{8208B818-5B6C-4F5C-8943-7F3CC548C1D8}" type="presOf" srcId="{2F45FE90-0299-4411-BC33-CE5940FA12AE}" destId="{7CBF9C7D-9FE3-45CD-A1D7-07D6AA8BFB15}" srcOrd="0" destOrd="0" presId="urn:microsoft.com/office/officeart/2005/8/layout/hierarchy3"/>
    <dgm:cxn modelId="{A5F52E1E-A4F3-45D3-B9ED-13AABC1A6ED0}" type="presOf" srcId="{D48B145F-AA15-4738-B877-0FF81377799D}" destId="{AE8E7286-EE4B-448B-953B-369D8AA06C80}" srcOrd="0" destOrd="0" presId="urn:microsoft.com/office/officeart/2005/8/layout/hierarchy3"/>
    <dgm:cxn modelId="{821ACA29-57FF-4CA0-905E-033F913B9E4A}" srcId="{D48B145F-AA15-4738-B877-0FF81377799D}" destId="{11B68939-EDE5-4681-8176-DDFE8894F31C}" srcOrd="3" destOrd="0" parTransId="{0C483C51-4B76-42B5-8255-B9F5D47833FE}" sibTransId="{A98B9DF8-E749-4D9E-8FB6-E6C55DC05D8B}"/>
    <dgm:cxn modelId="{513D2F34-5398-4274-89EA-EAC4D4F562D6}" type="presOf" srcId="{8BE61ED3-274B-4E5C-A372-FC624FAE8426}" destId="{CEA9FF09-3BD2-4F18-86AD-E8D7188D87B1}" srcOrd="0" destOrd="0" presId="urn:microsoft.com/office/officeart/2005/8/layout/hierarchy3"/>
    <dgm:cxn modelId="{B6050C3B-F18A-484A-918E-B58DF5550D95}" type="presOf" srcId="{B1614C00-1261-419C-AF99-B1B8D50E129E}" destId="{7E9B6AF6-F446-46A1-942F-D56BADDB184E}" srcOrd="0" destOrd="0" presId="urn:microsoft.com/office/officeart/2005/8/layout/hierarchy3"/>
    <dgm:cxn modelId="{03BF5D3D-3FA1-47F8-8D28-FE5D2C1A17F6}" type="presOf" srcId="{795F64F5-99ED-443D-9FDE-D4EAB6F8486E}" destId="{256F045E-8C55-4BE5-9B24-D2D153F13A0C}" srcOrd="0" destOrd="0" presId="urn:microsoft.com/office/officeart/2005/8/layout/hierarchy3"/>
    <dgm:cxn modelId="{A13D5E3F-4849-4083-B13F-FAD2F5BB13FB}" type="presOf" srcId="{DEE1F6E3-7453-42FC-82DB-61B4822ED78B}" destId="{F888457A-5E94-43A3-94FE-318C9D9F4D82}" srcOrd="0" destOrd="0" presId="urn:microsoft.com/office/officeart/2005/8/layout/hierarchy3"/>
    <dgm:cxn modelId="{D7FBD15B-862C-4C22-99A9-A21B893E211C}" type="presOf" srcId="{8FBAC77B-7922-48C0-BD69-6317A9C558F2}" destId="{BE877EC3-B358-434B-BDED-E1B8D54DCEF2}" srcOrd="0" destOrd="0" presId="urn:microsoft.com/office/officeart/2005/8/layout/hierarchy3"/>
    <dgm:cxn modelId="{8F9C0260-7E7E-4F1F-9758-52D4527D1396}" srcId="{D48B145F-AA15-4738-B877-0FF81377799D}" destId="{2F45FE90-0299-4411-BC33-CE5940FA12AE}" srcOrd="4" destOrd="0" parTransId="{795F64F5-99ED-443D-9FDE-D4EAB6F8486E}" sibTransId="{3708D4F5-6117-4AEC-AD02-D40DB98F9B19}"/>
    <dgm:cxn modelId="{941C824A-568D-4E54-81AA-3C8557A7CF86}" type="presOf" srcId="{8F1AE9EA-25FA-4BF1-A200-7AD5253199AC}" destId="{79BB538F-B4BC-4876-9AA0-8186AEE1FC75}" srcOrd="0" destOrd="0" presId="urn:microsoft.com/office/officeart/2005/8/layout/hierarchy3"/>
    <dgm:cxn modelId="{139CFC6A-80FE-4A7D-95E4-56D3F8D4841C}" type="presOf" srcId="{A8071518-665F-4F2B-8A93-50E4367855C9}" destId="{3D6D27D3-4F50-416F-9198-7CC437C3BCF4}" srcOrd="0" destOrd="0" presId="urn:microsoft.com/office/officeart/2005/8/layout/hierarchy3"/>
    <dgm:cxn modelId="{111B9071-39AD-4C52-A455-C3BA2C4ED3FF}" type="presOf" srcId="{D48B145F-AA15-4738-B877-0FF81377799D}" destId="{EAF976FB-AC69-4246-A976-825B8E69D367}" srcOrd="1" destOrd="0" presId="urn:microsoft.com/office/officeart/2005/8/layout/hierarchy3"/>
    <dgm:cxn modelId="{BC458053-0093-45C5-B93A-BA979C7B15EA}" type="presOf" srcId="{B5242FB5-D1B1-4E37-9C73-91906A1E40A6}" destId="{24180AEC-498C-4CFD-A9EE-413C603BE087}" srcOrd="0" destOrd="0" presId="urn:microsoft.com/office/officeart/2005/8/layout/hierarchy3"/>
    <dgm:cxn modelId="{83D1CC73-5394-4B15-980B-1C9F7E7FF4A9}" type="presOf" srcId="{8BE61ED3-274B-4E5C-A372-FC624FAE8426}" destId="{592A7ECE-4014-4BD7-BEC5-E3F3C22761BC}" srcOrd="1" destOrd="0" presId="urn:microsoft.com/office/officeart/2005/8/layout/hierarchy3"/>
    <dgm:cxn modelId="{E8A32B55-6EA3-49A9-88CE-1D665723FBDB}" type="presOf" srcId="{397DA2A7-582E-48F6-95FD-5E1A6B7D77FF}" destId="{713D4478-1143-4083-BB97-290AB1092665}" srcOrd="0" destOrd="0" presId="urn:microsoft.com/office/officeart/2005/8/layout/hierarchy3"/>
    <dgm:cxn modelId="{7A3A2459-BC22-45DE-AEF7-930A0C5DC3F1}" type="presOf" srcId="{D6862B83-3701-4DB1-8F72-F08A2FA4ED2C}" destId="{34847FE0-DFD4-49D0-AA28-590322A1144F}" srcOrd="0" destOrd="0" presId="urn:microsoft.com/office/officeart/2005/8/layout/hierarchy3"/>
    <dgm:cxn modelId="{3E09287B-BB70-4378-9BC2-CF7E13D2D366}" srcId="{C2AC8F68-F9A0-46A3-B68D-24627D2E0C66}" destId="{AEE334F7-9AD3-4806-BC5C-793FA086CBBA}" srcOrd="2" destOrd="0" parTransId="{397DA2A7-582E-48F6-95FD-5E1A6B7D77FF}" sibTransId="{D4A570E0-DF21-419D-A3A1-DDB1672D282C}"/>
    <dgm:cxn modelId="{4167517D-1C37-4AD4-8F04-953082DC2A18}" type="presOf" srcId="{625AEF5C-EBD1-4EE7-9437-88C62E0D29CB}" destId="{FFE3C1B6-D645-46E4-BF60-183398B20AF4}" srcOrd="0" destOrd="0" presId="urn:microsoft.com/office/officeart/2005/8/layout/hierarchy3"/>
    <dgm:cxn modelId="{B9E38C84-5592-48A5-BA44-E3EC36E32988}" srcId="{8FBAC77B-7922-48C0-BD69-6317A9C558F2}" destId="{8BE61ED3-274B-4E5C-A372-FC624FAE8426}" srcOrd="0" destOrd="0" parTransId="{DA337532-AA44-4BE0-8547-1BFF3C04E729}" sibTransId="{26695E35-C728-473F-8A3E-D131705107B7}"/>
    <dgm:cxn modelId="{CCB7348C-EE85-490D-AE5F-A43220D70B8B}" type="presOf" srcId="{42BD4132-CD39-4A87-ABDF-899B2BDD0413}" destId="{C9CFE047-3617-45D1-B647-95078AC72686}" srcOrd="0" destOrd="0" presId="urn:microsoft.com/office/officeart/2005/8/layout/hierarchy3"/>
    <dgm:cxn modelId="{27FC2DA3-5B20-41AF-AA57-D581C7CF0773}" type="presOf" srcId="{DE045C7E-14F2-4D10-A0D3-864666315AC3}" destId="{B8600436-8C5D-4E9A-A600-9AB6DCC52391}" srcOrd="0" destOrd="0" presId="urn:microsoft.com/office/officeart/2005/8/layout/hierarchy3"/>
    <dgm:cxn modelId="{D283A3A8-4FB1-4204-80A2-1630A55ECAD8}" type="presOf" srcId="{0C483C51-4B76-42B5-8255-B9F5D47833FE}" destId="{BDA1C459-4593-460C-A87E-D8401D1E49F3}" srcOrd="0" destOrd="0" presId="urn:microsoft.com/office/officeart/2005/8/layout/hierarchy3"/>
    <dgm:cxn modelId="{F8FADEA8-4C15-4173-8573-24CD6E26D5E1}" type="presOf" srcId="{11B68939-EDE5-4681-8176-DDFE8894F31C}" destId="{5AD1420B-16CA-4E17-9062-B26428223CCF}" srcOrd="0" destOrd="0" presId="urn:microsoft.com/office/officeart/2005/8/layout/hierarchy3"/>
    <dgm:cxn modelId="{908B17A9-2EEF-4228-BA08-BE18796E3266}" srcId="{D48B145F-AA15-4738-B877-0FF81377799D}" destId="{F4AE5F8F-F40C-4964-A929-D391FC0CE591}" srcOrd="0" destOrd="0" parTransId="{B7D4E265-D046-4BAE-B5D0-643CEEFE3FF0}" sibTransId="{8408862C-20F3-4641-8AD6-F5F4AAFC5064}"/>
    <dgm:cxn modelId="{E1DC26B0-E514-4ECE-B58B-F22D6FC43844}" type="presOf" srcId="{95EBB572-38A9-4D80-904F-4E7BAF294F27}" destId="{3BE48C36-9671-4730-A3E6-B26AA130295C}" srcOrd="0" destOrd="0" presId="urn:microsoft.com/office/officeart/2005/8/layout/hierarchy3"/>
    <dgm:cxn modelId="{52EDEDB2-0A98-4C61-9165-6E818F6A4B10}" type="presOf" srcId="{79EC3211-A6DE-4763-9438-7AFC4BDE74D4}" destId="{A633E68C-CF64-468B-80F8-A57238B6E69E}" srcOrd="0" destOrd="0" presId="urn:microsoft.com/office/officeart/2005/8/layout/hierarchy3"/>
    <dgm:cxn modelId="{7417E8B3-FB12-4A77-B581-AFDC99CB6524}" type="presOf" srcId="{8772E502-2730-4E83-89DF-5C19543BFCE8}" destId="{8801B722-F68F-4B23-B344-2F45F4A727F1}" srcOrd="0" destOrd="0" presId="urn:microsoft.com/office/officeart/2005/8/layout/hierarchy3"/>
    <dgm:cxn modelId="{BC46ECBD-7FAE-450F-9D9F-BF766E0A1A59}" srcId="{8BE61ED3-274B-4E5C-A372-FC624FAE8426}" destId="{8772E502-2730-4E83-89DF-5C19543BFCE8}" srcOrd="0" destOrd="0" parTransId="{DEE1F6E3-7453-42FC-82DB-61B4822ED78B}" sibTransId="{45B781A5-2B95-4184-A9BA-690005877B54}"/>
    <dgm:cxn modelId="{ACE0F5CA-5EEF-47A8-A29C-A6375BCF70C9}" type="presOf" srcId="{C2AC8F68-F9A0-46A3-B68D-24627D2E0C66}" destId="{A8837C55-BDEF-4AFD-B7F2-89CF92D2C85B}" srcOrd="0" destOrd="0" presId="urn:microsoft.com/office/officeart/2005/8/layout/hierarchy3"/>
    <dgm:cxn modelId="{B63769CC-B02B-4E1C-9659-18C5EEDEF85E}" srcId="{C2AC8F68-F9A0-46A3-B68D-24627D2E0C66}" destId="{D6862B83-3701-4DB1-8F72-F08A2FA4ED2C}" srcOrd="1" destOrd="0" parTransId="{95EBB572-38A9-4D80-904F-4E7BAF294F27}" sibTransId="{7001B25A-C9B2-453D-AA43-23570A114E18}"/>
    <dgm:cxn modelId="{943388CD-05BD-4D54-BD90-A4A2A1A85942}" type="presOf" srcId="{C2AC8F68-F9A0-46A3-B68D-24627D2E0C66}" destId="{DF36C929-349C-49E3-9CB9-504478B426C8}" srcOrd="1" destOrd="0" presId="urn:microsoft.com/office/officeart/2005/8/layout/hierarchy3"/>
    <dgm:cxn modelId="{3344B5CD-3121-4F7B-AD46-0D04E9DFD511}" srcId="{8FBAC77B-7922-48C0-BD69-6317A9C558F2}" destId="{D48B145F-AA15-4738-B877-0FF81377799D}" srcOrd="1" destOrd="0" parTransId="{23E9B05E-C16E-44E6-AB26-3FB9D47E31CD}" sibTransId="{D4472EA4-B99F-47D6-97EE-066D43B1BDC0}"/>
    <dgm:cxn modelId="{4ECCF4CF-3353-44F0-8278-1F06B3139C37}" srcId="{D48B145F-AA15-4738-B877-0FF81377799D}" destId="{8970DD30-251E-4B4E-AE0A-E2508976DCE3}" srcOrd="2" destOrd="0" parTransId="{18CEC0A2-99F7-415A-BF6B-71759F3E69EE}" sibTransId="{A9E051D0-F5B7-4ECB-9969-90B894FC2887}"/>
    <dgm:cxn modelId="{9186F7D3-739C-4DB0-AC99-07F961271391}" srcId="{8BE61ED3-274B-4E5C-A372-FC624FAE8426}" destId="{B1614C00-1261-419C-AF99-B1B8D50E129E}" srcOrd="1" destOrd="0" parTransId="{8F1AE9EA-25FA-4BF1-A200-7AD5253199AC}" sibTransId="{56ED8087-C5F7-407B-AD95-9A6448FABF55}"/>
    <dgm:cxn modelId="{ABDE11DA-0D58-4177-9E6C-B6351C45BB98}" type="presOf" srcId="{8970DD30-251E-4B4E-AE0A-E2508976DCE3}" destId="{D4A5E62A-20A2-46BB-BA4C-A69375FEAB2D}" srcOrd="0" destOrd="0" presId="urn:microsoft.com/office/officeart/2005/8/layout/hierarchy3"/>
    <dgm:cxn modelId="{27A1C8E2-6EDA-4072-BF03-DE604E5171C9}" srcId="{8BE61ED3-274B-4E5C-A372-FC624FAE8426}" destId="{A8071518-665F-4F2B-8A93-50E4367855C9}" srcOrd="2" destOrd="0" parTransId="{625AEF5C-EBD1-4EE7-9437-88C62E0D29CB}" sibTransId="{659A051C-986D-4FE6-B702-5B718E32788B}"/>
    <dgm:cxn modelId="{9FDF07E5-5450-4456-9017-600D88F6AE53}" type="presOf" srcId="{AEE334F7-9AD3-4806-BC5C-793FA086CBBA}" destId="{9A5A54B8-71AF-4153-9FFC-61FAED0176BF}" srcOrd="0" destOrd="0" presId="urn:microsoft.com/office/officeart/2005/8/layout/hierarchy3"/>
    <dgm:cxn modelId="{321802E7-067A-4BA7-8BD8-EC8AF9573415}" type="presOf" srcId="{B7D4E265-D046-4BAE-B5D0-643CEEFE3FF0}" destId="{0E5003C2-B678-4878-8309-09AC46432DCC}" srcOrd="0" destOrd="0" presId="urn:microsoft.com/office/officeart/2005/8/layout/hierarchy3"/>
    <dgm:cxn modelId="{0AE613EA-C67B-4546-B6EA-CCF40AD29C4C}" srcId="{8FBAC77B-7922-48C0-BD69-6317A9C558F2}" destId="{C2AC8F68-F9A0-46A3-B68D-24627D2E0C66}" srcOrd="2" destOrd="0" parTransId="{0483488C-8335-45AF-9470-81C7AE6ECE16}" sibTransId="{1F111BC0-8E11-45C1-9B4D-B7CCDB7F4F1B}"/>
    <dgm:cxn modelId="{DD17EAFA-0BA5-4D90-BA00-A0D169F45B8E}" srcId="{D48B145F-AA15-4738-B877-0FF81377799D}" destId="{B5242FB5-D1B1-4E37-9C73-91906A1E40A6}" srcOrd="1" destOrd="0" parTransId="{DE045C7E-14F2-4D10-A0D3-864666315AC3}" sibTransId="{B27936FC-A112-4667-BED7-538123B42344}"/>
    <dgm:cxn modelId="{6F3EA3C8-D184-4991-81AB-607B541B8680}" type="presParOf" srcId="{BE877EC3-B358-434B-BDED-E1B8D54DCEF2}" destId="{E1E77BDD-D38F-44F7-BDC6-21854742D85C}" srcOrd="0" destOrd="0" presId="urn:microsoft.com/office/officeart/2005/8/layout/hierarchy3"/>
    <dgm:cxn modelId="{BAD6AF7C-A229-42F7-86AA-7498B5EEA3DD}" type="presParOf" srcId="{E1E77BDD-D38F-44F7-BDC6-21854742D85C}" destId="{29E5DE1B-34B5-4AE1-8AF9-7525BF71AC03}" srcOrd="0" destOrd="0" presId="urn:microsoft.com/office/officeart/2005/8/layout/hierarchy3"/>
    <dgm:cxn modelId="{10A29EDE-BFCF-44EF-B88C-7481658DA4AF}" type="presParOf" srcId="{29E5DE1B-34B5-4AE1-8AF9-7525BF71AC03}" destId="{CEA9FF09-3BD2-4F18-86AD-E8D7188D87B1}" srcOrd="0" destOrd="0" presId="urn:microsoft.com/office/officeart/2005/8/layout/hierarchy3"/>
    <dgm:cxn modelId="{D491EA34-98D0-4D0D-AE13-8060AD2353FC}" type="presParOf" srcId="{29E5DE1B-34B5-4AE1-8AF9-7525BF71AC03}" destId="{592A7ECE-4014-4BD7-BEC5-E3F3C22761BC}" srcOrd="1" destOrd="0" presId="urn:microsoft.com/office/officeart/2005/8/layout/hierarchy3"/>
    <dgm:cxn modelId="{328725F1-9BE7-457B-8859-038987F33342}" type="presParOf" srcId="{E1E77BDD-D38F-44F7-BDC6-21854742D85C}" destId="{4769DB5C-8A4B-496A-AC0E-B323F8F7E4A8}" srcOrd="1" destOrd="0" presId="urn:microsoft.com/office/officeart/2005/8/layout/hierarchy3"/>
    <dgm:cxn modelId="{E2E27999-E227-44A4-8971-9FE13204FB61}" type="presParOf" srcId="{4769DB5C-8A4B-496A-AC0E-B323F8F7E4A8}" destId="{F888457A-5E94-43A3-94FE-318C9D9F4D82}" srcOrd="0" destOrd="0" presId="urn:microsoft.com/office/officeart/2005/8/layout/hierarchy3"/>
    <dgm:cxn modelId="{F346CD1D-C93C-495D-A8D9-90572226A617}" type="presParOf" srcId="{4769DB5C-8A4B-496A-AC0E-B323F8F7E4A8}" destId="{8801B722-F68F-4B23-B344-2F45F4A727F1}" srcOrd="1" destOrd="0" presId="urn:microsoft.com/office/officeart/2005/8/layout/hierarchy3"/>
    <dgm:cxn modelId="{A2F03FCD-AE95-4954-9073-B88BAB78177D}" type="presParOf" srcId="{4769DB5C-8A4B-496A-AC0E-B323F8F7E4A8}" destId="{79BB538F-B4BC-4876-9AA0-8186AEE1FC75}" srcOrd="2" destOrd="0" presId="urn:microsoft.com/office/officeart/2005/8/layout/hierarchy3"/>
    <dgm:cxn modelId="{5A1F569F-4A49-4C6E-9BE1-282AF4BAD501}" type="presParOf" srcId="{4769DB5C-8A4B-496A-AC0E-B323F8F7E4A8}" destId="{7E9B6AF6-F446-46A1-942F-D56BADDB184E}" srcOrd="3" destOrd="0" presId="urn:microsoft.com/office/officeart/2005/8/layout/hierarchy3"/>
    <dgm:cxn modelId="{56BD71D2-EB15-4F26-AE0C-F872DD9E28BE}" type="presParOf" srcId="{4769DB5C-8A4B-496A-AC0E-B323F8F7E4A8}" destId="{FFE3C1B6-D645-46E4-BF60-183398B20AF4}" srcOrd="4" destOrd="0" presId="urn:microsoft.com/office/officeart/2005/8/layout/hierarchy3"/>
    <dgm:cxn modelId="{ABCE3EF0-B5D0-45CA-80BE-1F38D5634C04}" type="presParOf" srcId="{4769DB5C-8A4B-496A-AC0E-B323F8F7E4A8}" destId="{3D6D27D3-4F50-416F-9198-7CC437C3BCF4}" srcOrd="5" destOrd="0" presId="urn:microsoft.com/office/officeart/2005/8/layout/hierarchy3"/>
    <dgm:cxn modelId="{7C15D186-2059-4038-B88F-52B79609F702}" type="presParOf" srcId="{BE877EC3-B358-434B-BDED-E1B8D54DCEF2}" destId="{38CF4B6A-2130-47B0-BD4C-3F0A34753B44}" srcOrd="1" destOrd="0" presId="urn:microsoft.com/office/officeart/2005/8/layout/hierarchy3"/>
    <dgm:cxn modelId="{27375D23-860D-463A-93ED-B80DF0714720}" type="presParOf" srcId="{38CF4B6A-2130-47B0-BD4C-3F0A34753B44}" destId="{B4E8E69F-0A45-47AF-A04E-E18DAB7BFE0A}" srcOrd="0" destOrd="0" presId="urn:microsoft.com/office/officeart/2005/8/layout/hierarchy3"/>
    <dgm:cxn modelId="{3F4B9209-92DD-42BB-9893-944D6332BCC0}" type="presParOf" srcId="{B4E8E69F-0A45-47AF-A04E-E18DAB7BFE0A}" destId="{AE8E7286-EE4B-448B-953B-369D8AA06C80}" srcOrd="0" destOrd="0" presId="urn:microsoft.com/office/officeart/2005/8/layout/hierarchy3"/>
    <dgm:cxn modelId="{CC3E370B-CD8F-4ECA-A1E4-7CA3E642AAC2}" type="presParOf" srcId="{B4E8E69F-0A45-47AF-A04E-E18DAB7BFE0A}" destId="{EAF976FB-AC69-4246-A976-825B8E69D367}" srcOrd="1" destOrd="0" presId="urn:microsoft.com/office/officeart/2005/8/layout/hierarchy3"/>
    <dgm:cxn modelId="{931974AA-7B2E-4EC4-B6C5-A4EC7B201DFB}" type="presParOf" srcId="{38CF4B6A-2130-47B0-BD4C-3F0A34753B44}" destId="{76507EF3-FB02-46BD-9752-020B45700C86}" srcOrd="1" destOrd="0" presId="urn:microsoft.com/office/officeart/2005/8/layout/hierarchy3"/>
    <dgm:cxn modelId="{68640329-50C3-4A90-BB58-E0034D275BB1}" type="presParOf" srcId="{76507EF3-FB02-46BD-9752-020B45700C86}" destId="{0E5003C2-B678-4878-8309-09AC46432DCC}" srcOrd="0" destOrd="0" presId="urn:microsoft.com/office/officeart/2005/8/layout/hierarchy3"/>
    <dgm:cxn modelId="{C49CD744-D42E-4A1A-ACA4-CAEACABA40CA}" type="presParOf" srcId="{76507EF3-FB02-46BD-9752-020B45700C86}" destId="{611DD4F7-0BED-4CF8-AD5B-7AA4F6EA65B9}" srcOrd="1" destOrd="0" presId="urn:microsoft.com/office/officeart/2005/8/layout/hierarchy3"/>
    <dgm:cxn modelId="{5C492A18-7669-4AFB-9424-5BE59268BB34}" type="presParOf" srcId="{76507EF3-FB02-46BD-9752-020B45700C86}" destId="{B8600436-8C5D-4E9A-A600-9AB6DCC52391}" srcOrd="2" destOrd="0" presId="urn:microsoft.com/office/officeart/2005/8/layout/hierarchy3"/>
    <dgm:cxn modelId="{B2DDF55C-1D46-4A73-B5B8-924D51F86E7F}" type="presParOf" srcId="{76507EF3-FB02-46BD-9752-020B45700C86}" destId="{24180AEC-498C-4CFD-A9EE-413C603BE087}" srcOrd="3" destOrd="0" presId="urn:microsoft.com/office/officeart/2005/8/layout/hierarchy3"/>
    <dgm:cxn modelId="{EE709EA6-BA81-4E12-BE9E-A30B6D886ED2}" type="presParOf" srcId="{76507EF3-FB02-46BD-9752-020B45700C86}" destId="{780FEA92-EB8D-45FE-8B40-DE7459EFBE7F}" srcOrd="4" destOrd="0" presId="urn:microsoft.com/office/officeart/2005/8/layout/hierarchy3"/>
    <dgm:cxn modelId="{0081A1B5-0C7E-432B-A27E-BF8C94F4E90C}" type="presParOf" srcId="{76507EF3-FB02-46BD-9752-020B45700C86}" destId="{D4A5E62A-20A2-46BB-BA4C-A69375FEAB2D}" srcOrd="5" destOrd="0" presId="urn:microsoft.com/office/officeart/2005/8/layout/hierarchy3"/>
    <dgm:cxn modelId="{DD17B32A-049B-46DB-8AF1-213437B9D8B5}" type="presParOf" srcId="{76507EF3-FB02-46BD-9752-020B45700C86}" destId="{BDA1C459-4593-460C-A87E-D8401D1E49F3}" srcOrd="6" destOrd="0" presId="urn:microsoft.com/office/officeart/2005/8/layout/hierarchy3"/>
    <dgm:cxn modelId="{BA3D65CF-9465-4BD4-B352-FDE2B7AB8611}" type="presParOf" srcId="{76507EF3-FB02-46BD-9752-020B45700C86}" destId="{5AD1420B-16CA-4E17-9062-B26428223CCF}" srcOrd="7" destOrd="0" presId="urn:microsoft.com/office/officeart/2005/8/layout/hierarchy3"/>
    <dgm:cxn modelId="{769E0C73-FBDB-4277-BC24-DB65BFE7AE40}" type="presParOf" srcId="{76507EF3-FB02-46BD-9752-020B45700C86}" destId="{256F045E-8C55-4BE5-9B24-D2D153F13A0C}" srcOrd="8" destOrd="0" presId="urn:microsoft.com/office/officeart/2005/8/layout/hierarchy3"/>
    <dgm:cxn modelId="{F97C1E50-7121-4628-B4B7-C663791FA206}" type="presParOf" srcId="{76507EF3-FB02-46BD-9752-020B45700C86}" destId="{7CBF9C7D-9FE3-45CD-A1D7-07D6AA8BFB15}" srcOrd="9" destOrd="0" presId="urn:microsoft.com/office/officeart/2005/8/layout/hierarchy3"/>
    <dgm:cxn modelId="{E100D8A8-9602-4C9A-A4BE-C2C0A50E2C1A}" type="presParOf" srcId="{BE877EC3-B358-434B-BDED-E1B8D54DCEF2}" destId="{B5FD002D-488C-47E4-B69F-AD89BC6C3548}" srcOrd="2" destOrd="0" presId="urn:microsoft.com/office/officeart/2005/8/layout/hierarchy3"/>
    <dgm:cxn modelId="{2689D60D-B1CF-422E-8B6A-29BC37B6AF95}" type="presParOf" srcId="{B5FD002D-488C-47E4-B69F-AD89BC6C3548}" destId="{8932EE84-FE65-4BA7-88A7-1B84BCA1B947}" srcOrd="0" destOrd="0" presId="urn:microsoft.com/office/officeart/2005/8/layout/hierarchy3"/>
    <dgm:cxn modelId="{08BAB85A-AD91-48A7-9E6D-3BE7781B19C8}" type="presParOf" srcId="{8932EE84-FE65-4BA7-88A7-1B84BCA1B947}" destId="{A8837C55-BDEF-4AFD-B7F2-89CF92D2C85B}" srcOrd="0" destOrd="0" presId="urn:microsoft.com/office/officeart/2005/8/layout/hierarchy3"/>
    <dgm:cxn modelId="{28C4D2E0-4760-49F7-86C7-1C72750D53E9}" type="presParOf" srcId="{8932EE84-FE65-4BA7-88A7-1B84BCA1B947}" destId="{DF36C929-349C-49E3-9CB9-504478B426C8}" srcOrd="1" destOrd="0" presId="urn:microsoft.com/office/officeart/2005/8/layout/hierarchy3"/>
    <dgm:cxn modelId="{A87AE2AB-F571-4663-BA65-C2F5C95E6049}" type="presParOf" srcId="{B5FD002D-488C-47E4-B69F-AD89BC6C3548}" destId="{3AA94CB4-A266-44C8-B28E-D4249302B2DF}" srcOrd="1" destOrd="0" presId="urn:microsoft.com/office/officeart/2005/8/layout/hierarchy3"/>
    <dgm:cxn modelId="{085396E9-0C93-4645-AE72-2E694021F31A}" type="presParOf" srcId="{3AA94CB4-A266-44C8-B28E-D4249302B2DF}" destId="{C9CFE047-3617-45D1-B647-95078AC72686}" srcOrd="0" destOrd="0" presId="urn:microsoft.com/office/officeart/2005/8/layout/hierarchy3"/>
    <dgm:cxn modelId="{BC0D2950-6CFB-40B3-B959-BC3817A69A92}" type="presParOf" srcId="{3AA94CB4-A266-44C8-B28E-D4249302B2DF}" destId="{A633E68C-CF64-468B-80F8-A57238B6E69E}" srcOrd="1" destOrd="0" presId="urn:microsoft.com/office/officeart/2005/8/layout/hierarchy3"/>
    <dgm:cxn modelId="{3E56ECDB-BC74-4390-BD3E-8F6EEA561627}" type="presParOf" srcId="{3AA94CB4-A266-44C8-B28E-D4249302B2DF}" destId="{3BE48C36-9671-4730-A3E6-B26AA130295C}" srcOrd="2" destOrd="0" presId="urn:microsoft.com/office/officeart/2005/8/layout/hierarchy3"/>
    <dgm:cxn modelId="{7331029E-2C31-41C4-A09E-3BF10895A2FB}" type="presParOf" srcId="{3AA94CB4-A266-44C8-B28E-D4249302B2DF}" destId="{34847FE0-DFD4-49D0-AA28-590322A1144F}" srcOrd="3" destOrd="0" presId="urn:microsoft.com/office/officeart/2005/8/layout/hierarchy3"/>
    <dgm:cxn modelId="{99E86047-FF73-4DFA-81BE-FFF7CEA531A8}" type="presParOf" srcId="{3AA94CB4-A266-44C8-B28E-D4249302B2DF}" destId="{713D4478-1143-4083-BB97-290AB1092665}" srcOrd="4" destOrd="0" presId="urn:microsoft.com/office/officeart/2005/8/layout/hierarchy3"/>
    <dgm:cxn modelId="{62E9CA8D-7847-4777-B662-5830BDAC0B98}" type="presParOf" srcId="{3AA94CB4-A266-44C8-B28E-D4249302B2DF}" destId="{9A5A54B8-71AF-4153-9FFC-61FAED0176B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FBE23-3772-45C5-91FB-FC32FD09E909}">
      <dsp:nvSpPr>
        <dsp:cNvPr id="0" name=""/>
        <dsp:cNvSpPr/>
      </dsp:nvSpPr>
      <dsp:spPr>
        <a:xfrm>
          <a:off x="2296" y="-85871"/>
          <a:ext cx="3572184" cy="483209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1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tx2">
                  <a:lumMod val="50000"/>
                </a:schemeClr>
              </a:solidFill>
            </a:rPr>
            <a:t>Inputs</a:t>
          </a:r>
          <a:endParaRPr lang="en-BE" sz="2300" kern="120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50000"/>
                </a:schemeClr>
              </a:solidFill>
            </a:rPr>
            <a:t>Agricultural raw materials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2">
                  <a:lumMod val="50000"/>
                </a:schemeClr>
              </a:solidFill>
            </a:rPr>
            <a:t>Energy</a:t>
          </a:r>
          <a:endParaRPr lang="en-BE" sz="1800" kern="120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50000"/>
                </a:schemeClr>
              </a:solidFill>
            </a:rPr>
            <a:t>Packaging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296" y="1846965"/>
        <a:ext cx="3572184" cy="1932836"/>
      </dsp:txXfrm>
    </dsp:sp>
    <dsp:sp modelId="{0FE84ACD-93DF-446B-8E48-4B985231E6D2}">
      <dsp:nvSpPr>
        <dsp:cNvPr id="0" name=""/>
        <dsp:cNvSpPr/>
      </dsp:nvSpPr>
      <dsp:spPr>
        <a:xfrm>
          <a:off x="983845" y="204054"/>
          <a:ext cx="1609086" cy="160908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BCA351-4C0C-4083-8C1B-F7CB86ED0AB7}">
      <dsp:nvSpPr>
        <dsp:cNvPr id="0" name=""/>
        <dsp:cNvSpPr/>
      </dsp:nvSpPr>
      <dsp:spPr>
        <a:xfrm>
          <a:off x="3681646" y="-85871"/>
          <a:ext cx="3572184" cy="483209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1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2">
                  <a:lumMod val="50000"/>
                </a:schemeClr>
              </a:solidFill>
            </a:rPr>
            <a:t>Markets</a:t>
          </a:r>
          <a:endParaRPr lang="en-BE" sz="23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50000"/>
                </a:schemeClr>
              </a:solidFill>
            </a:rPr>
            <a:t>Distribution/sales channels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50000"/>
                </a:schemeClr>
              </a:solidFill>
            </a:rPr>
            <a:t>Export restrictions 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2">
                  <a:lumMod val="50000"/>
                </a:schemeClr>
              </a:solidFill>
            </a:rPr>
            <a:t>Logistical bottlenecks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681646" y="1846965"/>
        <a:ext cx="3572184" cy="1932836"/>
      </dsp:txXfrm>
    </dsp:sp>
    <dsp:sp modelId="{22F277D6-C7F5-4735-B79B-5D958DE67241}">
      <dsp:nvSpPr>
        <dsp:cNvPr id="0" name=""/>
        <dsp:cNvSpPr/>
      </dsp:nvSpPr>
      <dsp:spPr>
        <a:xfrm>
          <a:off x="4663195" y="204054"/>
          <a:ext cx="1609086" cy="160908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9F17E-1E12-4D41-98E3-B48167C1D3AF}">
      <dsp:nvSpPr>
        <dsp:cNvPr id="0" name=""/>
        <dsp:cNvSpPr/>
      </dsp:nvSpPr>
      <dsp:spPr>
        <a:xfrm>
          <a:off x="7360997" y="-85871"/>
          <a:ext cx="3572184" cy="483209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1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2">
                  <a:lumMod val="50000"/>
                </a:schemeClr>
              </a:solidFill>
            </a:rPr>
            <a:t> </a:t>
          </a:r>
          <a:r>
            <a:rPr lang="en-US" sz="2300" b="1" kern="1200" dirty="0" err="1">
              <a:solidFill>
                <a:schemeClr val="tx2">
                  <a:lumMod val="50000"/>
                </a:schemeClr>
              </a:solidFill>
            </a:rPr>
            <a:t>Labour</a:t>
          </a:r>
          <a:endParaRPr lang="en-BE" sz="23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2">
                  <a:lumMod val="50000"/>
                </a:schemeClr>
              </a:solidFill>
            </a:rPr>
            <a:t>Workers mobility</a:t>
          </a: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solidFill>
                <a:schemeClr val="tx2">
                  <a:lumMod val="50000"/>
                </a:schemeClr>
              </a:solidFill>
            </a:rPr>
            <a:t>Skilled workforce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1" kern="1200" dirty="0">
            <a:solidFill>
              <a:schemeClr val="tx2">
                <a:lumMod val="5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BE" sz="18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7360997" y="1846965"/>
        <a:ext cx="3572184" cy="1932836"/>
      </dsp:txXfrm>
    </dsp:sp>
    <dsp:sp modelId="{BEBBE40F-3548-4E93-ABEF-300779BDE9F7}">
      <dsp:nvSpPr>
        <dsp:cNvPr id="0" name=""/>
        <dsp:cNvSpPr/>
      </dsp:nvSpPr>
      <dsp:spPr>
        <a:xfrm>
          <a:off x="8342546" y="204054"/>
          <a:ext cx="1609086" cy="160908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79304-0360-4230-B21A-7B0BA2A849E9}">
      <dsp:nvSpPr>
        <dsp:cNvPr id="0" name=""/>
        <dsp:cNvSpPr/>
      </dsp:nvSpPr>
      <dsp:spPr>
        <a:xfrm>
          <a:off x="270563" y="3366455"/>
          <a:ext cx="10394351" cy="1551507"/>
        </a:xfrm>
        <a:prstGeom prst="leftRightArrow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9FF09-3BD2-4F18-86AD-E8D7188D87B1}">
      <dsp:nvSpPr>
        <dsp:cNvPr id="0" name=""/>
        <dsp:cNvSpPr/>
      </dsp:nvSpPr>
      <dsp:spPr>
        <a:xfrm>
          <a:off x="4088411" y="1335"/>
          <a:ext cx="1344587" cy="6722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Packaging circularity</a:t>
          </a:r>
          <a:endParaRPr lang="en-BE" sz="1400" kern="1200" dirty="0"/>
        </a:p>
      </dsp:txBody>
      <dsp:txXfrm>
        <a:off x="4108102" y="21026"/>
        <a:ext cx="1305205" cy="632911"/>
      </dsp:txXfrm>
    </dsp:sp>
    <dsp:sp modelId="{F888457A-5E94-43A3-94FE-318C9D9F4D82}">
      <dsp:nvSpPr>
        <dsp:cNvPr id="0" name=""/>
        <dsp:cNvSpPr/>
      </dsp:nvSpPr>
      <dsp:spPr>
        <a:xfrm>
          <a:off x="4222870" y="673629"/>
          <a:ext cx="134458" cy="504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220"/>
              </a:lnTo>
              <a:lnTo>
                <a:pt x="134458" y="504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1B722-F68F-4B23-B344-2F45F4A727F1}">
      <dsp:nvSpPr>
        <dsp:cNvPr id="0" name=""/>
        <dsp:cNvSpPr/>
      </dsp:nvSpPr>
      <dsp:spPr>
        <a:xfrm>
          <a:off x="4357329" y="841702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Packaging &amp; Packaging Waste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4377020" y="861393"/>
        <a:ext cx="1036288" cy="632911"/>
      </dsp:txXfrm>
    </dsp:sp>
    <dsp:sp modelId="{79BB538F-B4BC-4876-9AA0-8186AEE1FC75}">
      <dsp:nvSpPr>
        <dsp:cNvPr id="0" name=""/>
        <dsp:cNvSpPr/>
      </dsp:nvSpPr>
      <dsp:spPr>
        <a:xfrm>
          <a:off x="4222870" y="673629"/>
          <a:ext cx="134458" cy="1344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587"/>
              </a:lnTo>
              <a:lnTo>
                <a:pt x="134458" y="13445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B6AF6-F446-46A1-942F-D56BADDB184E}">
      <dsp:nvSpPr>
        <dsp:cNvPr id="0" name=""/>
        <dsp:cNvSpPr/>
      </dsp:nvSpPr>
      <dsp:spPr>
        <a:xfrm>
          <a:off x="4357329" y="1682069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814017"/>
              <a:satOff val="-1077"/>
              <a:lumOff val="-1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rgbClr val="002060"/>
              </a:solidFill>
            </a:rPr>
            <a:t>Recycled plastic materials</a:t>
          </a:r>
          <a:endParaRPr lang="en-BE" sz="1100" b="0" kern="1200" dirty="0">
            <a:solidFill>
              <a:srgbClr val="002060"/>
            </a:solidFill>
          </a:endParaRPr>
        </a:p>
      </dsp:txBody>
      <dsp:txXfrm>
        <a:off x="4377020" y="1701760"/>
        <a:ext cx="1036288" cy="632911"/>
      </dsp:txXfrm>
    </dsp:sp>
    <dsp:sp modelId="{FFE3C1B6-D645-46E4-BF60-183398B20AF4}">
      <dsp:nvSpPr>
        <dsp:cNvPr id="0" name=""/>
        <dsp:cNvSpPr/>
      </dsp:nvSpPr>
      <dsp:spPr>
        <a:xfrm>
          <a:off x="4222870" y="673629"/>
          <a:ext cx="134458" cy="2184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4955"/>
              </a:lnTo>
              <a:lnTo>
                <a:pt x="134458" y="218495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6D27D3-4F50-416F-9198-7CC437C3BCF4}">
      <dsp:nvSpPr>
        <dsp:cNvPr id="0" name=""/>
        <dsp:cNvSpPr/>
      </dsp:nvSpPr>
      <dsp:spPr>
        <a:xfrm>
          <a:off x="4357329" y="2522437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628035"/>
              <a:satOff val="-2154"/>
              <a:lumOff val="-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Food Contact Materials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4377020" y="2542128"/>
        <a:ext cx="1036288" cy="632911"/>
      </dsp:txXfrm>
    </dsp:sp>
    <dsp:sp modelId="{AE8E7286-EE4B-448B-953B-369D8AA06C80}">
      <dsp:nvSpPr>
        <dsp:cNvPr id="0" name=""/>
        <dsp:cNvSpPr/>
      </dsp:nvSpPr>
      <dsp:spPr>
        <a:xfrm>
          <a:off x="5769146" y="1335"/>
          <a:ext cx="1344587" cy="672293"/>
        </a:xfrm>
        <a:prstGeom prst="roundRect">
          <a:avLst>
            <a:gd name="adj" fmla="val 10000"/>
          </a:avLst>
        </a:prstGeom>
        <a:solidFill>
          <a:schemeClr val="accent3">
            <a:hueOff val="4070087"/>
            <a:satOff val="-5386"/>
            <a:lumOff val="-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Consumer information</a:t>
          </a:r>
          <a:endParaRPr lang="en-BE" sz="1400" kern="1200" dirty="0"/>
        </a:p>
      </dsp:txBody>
      <dsp:txXfrm>
        <a:off x="5788837" y="21026"/>
        <a:ext cx="1305205" cy="632911"/>
      </dsp:txXfrm>
    </dsp:sp>
    <dsp:sp modelId="{0E5003C2-B678-4878-8309-09AC46432DCC}">
      <dsp:nvSpPr>
        <dsp:cNvPr id="0" name=""/>
        <dsp:cNvSpPr/>
      </dsp:nvSpPr>
      <dsp:spPr>
        <a:xfrm>
          <a:off x="5903604" y="673629"/>
          <a:ext cx="134458" cy="504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220"/>
              </a:lnTo>
              <a:lnTo>
                <a:pt x="134458" y="504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1DD4F7-0BED-4CF8-AD5B-7AA4F6EA65B9}">
      <dsp:nvSpPr>
        <dsp:cNvPr id="0" name=""/>
        <dsp:cNvSpPr/>
      </dsp:nvSpPr>
      <dsp:spPr>
        <a:xfrm>
          <a:off x="6038063" y="841702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442052"/>
              <a:satOff val="-3232"/>
              <a:lumOff val="-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FOP nutrition labelling &amp; nutrient profiles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6057754" y="861393"/>
        <a:ext cx="1036288" cy="632911"/>
      </dsp:txXfrm>
    </dsp:sp>
    <dsp:sp modelId="{B8600436-8C5D-4E9A-A600-9AB6DCC52391}">
      <dsp:nvSpPr>
        <dsp:cNvPr id="0" name=""/>
        <dsp:cNvSpPr/>
      </dsp:nvSpPr>
      <dsp:spPr>
        <a:xfrm>
          <a:off x="5903604" y="673629"/>
          <a:ext cx="134458" cy="1344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587"/>
              </a:lnTo>
              <a:lnTo>
                <a:pt x="134458" y="13445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80AEC-498C-4CFD-A9EE-413C603BE087}">
      <dsp:nvSpPr>
        <dsp:cNvPr id="0" name=""/>
        <dsp:cNvSpPr/>
      </dsp:nvSpPr>
      <dsp:spPr>
        <a:xfrm>
          <a:off x="6038063" y="1682069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256069"/>
              <a:satOff val="-4309"/>
              <a:lumOff val="-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Country of origin labelling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6057754" y="1701760"/>
        <a:ext cx="1036288" cy="632911"/>
      </dsp:txXfrm>
    </dsp:sp>
    <dsp:sp modelId="{780FEA92-EB8D-45FE-8B40-DE7459EFBE7F}">
      <dsp:nvSpPr>
        <dsp:cNvPr id="0" name=""/>
        <dsp:cNvSpPr/>
      </dsp:nvSpPr>
      <dsp:spPr>
        <a:xfrm>
          <a:off x="5903604" y="673629"/>
          <a:ext cx="134458" cy="2184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4955"/>
              </a:lnTo>
              <a:lnTo>
                <a:pt x="134458" y="218495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5E62A-20A2-46BB-BA4C-A69375FEAB2D}">
      <dsp:nvSpPr>
        <dsp:cNvPr id="0" name=""/>
        <dsp:cNvSpPr/>
      </dsp:nvSpPr>
      <dsp:spPr>
        <a:xfrm>
          <a:off x="6038063" y="2522437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070087"/>
              <a:satOff val="-5386"/>
              <a:lumOff val="-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Date marking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6057754" y="2542128"/>
        <a:ext cx="1036288" cy="632911"/>
      </dsp:txXfrm>
    </dsp:sp>
    <dsp:sp modelId="{BDA1C459-4593-460C-A87E-D8401D1E49F3}">
      <dsp:nvSpPr>
        <dsp:cNvPr id="0" name=""/>
        <dsp:cNvSpPr/>
      </dsp:nvSpPr>
      <dsp:spPr>
        <a:xfrm>
          <a:off x="5903604" y="673629"/>
          <a:ext cx="134458" cy="3015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5130"/>
              </a:lnTo>
              <a:lnTo>
                <a:pt x="134458" y="301513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D1420B-16CA-4E17-9062-B26428223CCF}">
      <dsp:nvSpPr>
        <dsp:cNvPr id="0" name=""/>
        <dsp:cNvSpPr/>
      </dsp:nvSpPr>
      <dsp:spPr>
        <a:xfrm>
          <a:off x="6038063" y="3352612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884104"/>
              <a:satOff val="-6463"/>
              <a:lumOff val="-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Alcoholic beverage labelling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6057754" y="3372303"/>
        <a:ext cx="1036288" cy="632911"/>
      </dsp:txXfrm>
    </dsp:sp>
    <dsp:sp modelId="{256F045E-8C55-4BE5-9B24-D2D153F13A0C}">
      <dsp:nvSpPr>
        <dsp:cNvPr id="0" name=""/>
        <dsp:cNvSpPr/>
      </dsp:nvSpPr>
      <dsp:spPr>
        <a:xfrm>
          <a:off x="5903604" y="673629"/>
          <a:ext cx="134458" cy="38656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5689"/>
              </a:lnTo>
              <a:lnTo>
                <a:pt x="134458" y="386568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BF9C7D-9FE3-45CD-A1D7-07D6AA8BFB15}">
      <dsp:nvSpPr>
        <dsp:cNvPr id="0" name=""/>
        <dsp:cNvSpPr/>
      </dsp:nvSpPr>
      <dsp:spPr>
        <a:xfrm>
          <a:off x="6038063" y="4203171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698121"/>
              <a:satOff val="-7540"/>
              <a:lumOff val="-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Green claims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6057754" y="4222862"/>
        <a:ext cx="1036288" cy="632911"/>
      </dsp:txXfrm>
    </dsp:sp>
    <dsp:sp modelId="{A8837C55-BDEF-4AFD-B7F2-89CF92D2C85B}">
      <dsp:nvSpPr>
        <dsp:cNvPr id="0" name=""/>
        <dsp:cNvSpPr/>
      </dsp:nvSpPr>
      <dsp:spPr>
        <a:xfrm>
          <a:off x="7449880" y="1335"/>
          <a:ext cx="1344587" cy="672293"/>
        </a:xfrm>
        <a:prstGeom prst="roundRect">
          <a:avLst>
            <a:gd name="adj" fmla="val 10000"/>
          </a:avLst>
        </a:prstGeom>
        <a:solidFill>
          <a:schemeClr val="accent3">
            <a:hueOff val="8140173"/>
            <a:satOff val="-10772"/>
            <a:lumOff val="-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Environmental &amp; social sustainability</a:t>
          </a:r>
          <a:endParaRPr lang="en-BE" sz="1400" kern="1200" dirty="0"/>
        </a:p>
      </dsp:txBody>
      <dsp:txXfrm>
        <a:off x="7469571" y="21026"/>
        <a:ext cx="1305205" cy="632911"/>
      </dsp:txXfrm>
    </dsp:sp>
    <dsp:sp modelId="{C9CFE047-3617-45D1-B647-95078AC72686}">
      <dsp:nvSpPr>
        <dsp:cNvPr id="0" name=""/>
        <dsp:cNvSpPr/>
      </dsp:nvSpPr>
      <dsp:spPr>
        <a:xfrm>
          <a:off x="7584339" y="673629"/>
          <a:ext cx="134458" cy="504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220"/>
              </a:lnTo>
              <a:lnTo>
                <a:pt x="134458" y="5042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3E68C-CF64-468B-80F8-A57238B6E69E}">
      <dsp:nvSpPr>
        <dsp:cNvPr id="0" name=""/>
        <dsp:cNvSpPr/>
      </dsp:nvSpPr>
      <dsp:spPr>
        <a:xfrm>
          <a:off x="7718798" y="841702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512139"/>
              <a:satOff val="-8618"/>
              <a:lumOff val="-1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Deforestation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7738489" y="861393"/>
        <a:ext cx="1036288" cy="632911"/>
      </dsp:txXfrm>
    </dsp:sp>
    <dsp:sp modelId="{3BE48C36-9671-4730-A3E6-B26AA130295C}">
      <dsp:nvSpPr>
        <dsp:cNvPr id="0" name=""/>
        <dsp:cNvSpPr/>
      </dsp:nvSpPr>
      <dsp:spPr>
        <a:xfrm>
          <a:off x="7584339" y="673629"/>
          <a:ext cx="134458" cy="13445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4587"/>
              </a:lnTo>
              <a:lnTo>
                <a:pt x="134458" y="13445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847FE0-DFD4-49D0-AA28-590322A1144F}">
      <dsp:nvSpPr>
        <dsp:cNvPr id="0" name=""/>
        <dsp:cNvSpPr/>
      </dsp:nvSpPr>
      <dsp:spPr>
        <a:xfrm>
          <a:off x="7718798" y="1682069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326156"/>
              <a:satOff val="-9695"/>
              <a:lumOff val="-1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Corporate sustainability due diligence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7738489" y="1701760"/>
        <a:ext cx="1036288" cy="632911"/>
      </dsp:txXfrm>
    </dsp:sp>
    <dsp:sp modelId="{713D4478-1143-4083-BB97-290AB1092665}">
      <dsp:nvSpPr>
        <dsp:cNvPr id="0" name=""/>
        <dsp:cNvSpPr/>
      </dsp:nvSpPr>
      <dsp:spPr>
        <a:xfrm>
          <a:off x="7584339" y="673629"/>
          <a:ext cx="134458" cy="2184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4955"/>
              </a:lnTo>
              <a:lnTo>
                <a:pt x="134458" y="218495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A54B8-71AF-4153-9FFC-61FAED0176BF}">
      <dsp:nvSpPr>
        <dsp:cNvPr id="0" name=""/>
        <dsp:cNvSpPr/>
      </dsp:nvSpPr>
      <dsp:spPr>
        <a:xfrm>
          <a:off x="7718798" y="2522437"/>
          <a:ext cx="1075670" cy="672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8140173"/>
              <a:satOff val="-10772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002060"/>
              </a:solidFill>
            </a:rPr>
            <a:t>Carbon removal certification</a:t>
          </a:r>
          <a:endParaRPr lang="en-BE" sz="1100" kern="1200" dirty="0">
            <a:solidFill>
              <a:srgbClr val="002060"/>
            </a:solidFill>
          </a:endParaRPr>
        </a:p>
      </dsp:txBody>
      <dsp:txXfrm>
        <a:off x="7738489" y="2542128"/>
        <a:ext cx="1036288" cy="632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74CC-A24F-4D33-A078-A19A8ED34BC1}" type="datetimeFigureOut">
              <a:rPr lang="en-BE" smtClean="0"/>
              <a:t>06/07/2022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D1610-038C-4955-94EE-F9DAB6C489B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8866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6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27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1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0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23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19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2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2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Consumer</a:t>
            </a:r>
            <a:r>
              <a:rPr lang="en-US" b="1" baseline="0" dirty="0"/>
              <a:t> trend: </a:t>
            </a:r>
            <a:r>
              <a:rPr lang="en-US" dirty="0"/>
              <a:t>increasing demand for healthy and sustainable options (even though factors such as taste, safety and cost still dominate)</a:t>
            </a:r>
          </a:p>
          <a:p>
            <a:endParaRPr lang="en-US" dirty="0"/>
          </a:p>
          <a:p>
            <a:r>
              <a:rPr lang="en-US" b="1" dirty="0"/>
              <a:t>Citizens’ expectation: </a:t>
            </a:r>
            <a:r>
              <a:rPr lang="en-US" dirty="0"/>
              <a:t>almost 9 out of 10 Europeans consider that farmers and food companies should themselves take action to raise their products’ sustainability standards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Regulatory</a:t>
            </a:r>
            <a:r>
              <a:rPr lang="en-US" b="1" baseline="0" dirty="0"/>
              <a:t> direction: </a:t>
            </a:r>
            <a:r>
              <a:rPr lang="en-US" dirty="0"/>
              <a:t>with the European Green Deal, in particular the EU Farm to Fork Strategy, the EU has set a clear direction to stimulate a ‘push’ and ‘pull’ for sustainable production and consumption of food.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Business resilience</a:t>
            </a:r>
            <a:r>
              <a:rPr lang="en-US" b="1" baseline="0" dirty="0"/>
              <a:t> &amp; competitiveness:</a:t>
            </a:r>
            <a:r>
              <a:rPr lang="en-US" b="0" baseline="0" dirty="0"/>
              <a:t> investment in sustainability, whether it is in improving resource-use at the operational/process level or by strategically tapping into markets such as plant-based, can result in improved economic performance. The best sustainable companies usually improve future profitability, as has been shown by research. </a:t>
            </a:r>
            <a:br>
              <a:rPr lang="en-US" b="0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69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077A8-2E20-4428-BC8F-03B7CBAEEB6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30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www.youtube.com/user/FoodDrinkEU" TargetMode="External"/><Relationship Id="rId7" Type="http://schemas.openxmlformats.org/officeDocument/2006/relationships/hyperlink" Target="https://twitter.com/FoodDrinkEU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hyperlink" Target="https://www.linkedin.com/company/fooddrinkeurope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ooddrinkeurope.eu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666FE-C501-83A2-2C27-2EED4EC14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33AA5-856A-D4DD-FF8A-789719E0B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BD877-57FB-E918-25B1-B9CDA55C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3BC1-5D39-8CC4-F85C-445EA080C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ED29-6674-CF04-CB8A-7B15F4F0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6912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31C3-2496-7552-AF1D-6477B362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6411E-F2DC-FC9B-A467-F183A7226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B595F-8352-A5B3-C510-F4C395C2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2223D-1B06-D902-8409-1AB715C9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B3DB0-9761-7D98-3EDB-DD1B296C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217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A57BA4-D1BE-1C20-8E71-DC3513651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ED65E-2A3D-82B1-7E3A-BA3213A1F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54646-0245-8AE3-3A0E-3E929CD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EAD27-D0EB-052A-668A-143F2451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7603A-FBD5-B802-35DC-C8A1435F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1971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F11F0-30BC-4E1A-A485-6B338DFCA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F5BC4E-0E61-4EF5-8122-E19D4FAEE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D3041-BE8D-49DF-B87E-7D203D7D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65DF9-8FA3-490F-98AD-21C4A2A6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4B81E-F438-4E21-8858-4F626739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933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4AB3-42DB-49BA-89F7-B7C70B303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09E81-C6DD-49AE-905F-827A819E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D0242-1086-4640-A13A-F9409FE5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D95BA-95E6-45DC-966E-47821CDF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D3DE9-3EB9-44E2-AB4C-F2F4DDD6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901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5F4EC-EA4B-43F4-A6C1-2A567204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35991-DB3F-4DC6-9752-D98A59379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5D43D-FB7A-41DF-8941-EDEFD8107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18F0-36CF-445C-874B-456114ED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2BBFE-1775-409F-86AD-CC1FCE5D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67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696B-8356-496A-B896-EC5AEE7E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B5F18-832B-4584-9ED5-0FC5B4800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52F5B-F3D4-46EF-9DD2-AE2197964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42107-F49A-4378-A98C-588005B5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16CBE-4237-42A2-911A-260A7839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0A593-1C18-408F-BD1E-F1089741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26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4E99C-FCF2-4090-A1F2-B4920D67B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160E3-49AB-470B-BBEF-B6D3A8798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DFFE2-3798-43D3-90F2-79FD05AB8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BEF7C-033E-4067-8ACB-B7C3659329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031D6-5C02-4F70-8DBA-3569C2C2F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02A0C-83CC-456F-B557-6D758E41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CF232-F8E5-42AE-9FC9-2C746CD0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F00D6-B70D-4CFC-8AF8-9EDA55CA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656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27C1-2FAD-4740-887D-C6BF3F77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C4285-B3AA-41F1-96B8-C61F93E3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473D0-ECFE-4A86-AE4B-AB327CCD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125E17-B58A-48DA-8640-B531EC1A8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4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C1F0-163F-491C-8ED7-B338BB3C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F45C2-4C99-4E4F-8336-2C4B614A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54C37-1C49-40A4-805D-2526AB3F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7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C2690-55B9-4B60-A703-C5EC8876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E011D-6845-45EC-8D99-068D4A18F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D0B50-7A12-4BA2-822E-7078BDEF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A0D85-59FE-4BD7-B2DA-7BA6AB3B6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C9D74-473C-438E-88ED-21C97720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89B2E-6586-416F-A266-6A6AB95F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527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EBDE-781A-AB0C-6C98-AE9CFE64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AD449-6CEF-195A-29B4-3CCACA51C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A787-390C-7D8E-6D92-DF42EBE3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DF01-54DC-8902-6FED-4B17087D8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974BF-1FFC-90F4-31E4-B10EFE1E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3282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587DD-8DBC-47EA-A8FA-E6835287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5F0F32-D23D-4AAE-99D7-BC48174B5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8D7F1-B3AC-4E88-9F50-55630180A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4971F-EEBC-4C43-B73A-C2CED19D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87FEC-22C5-4703-BBAF-658B8BC0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B1746-D2E0-42A0-9724-BE032A9A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16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2A49-2F70-4264-BB82-7223B3DB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C93A22-A8FC-4074-91F9-1DBB01964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15E6-F64D-46A5-9637-01A7E2FBF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E8411-1F63-4D6E-99AE-3E32AD678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9563B-0DA0-43E7-881B-4798703F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89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6E978-3E48-4AE8-A913-FD84EAB1C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4F08F-DC15-469F-9244-F6FB1BA69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47E7D-54AE-490C-9CD7-F35DE21EA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C1C85-976F-4244-8992-0CFB75B1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C9CC-8F44-4D2E-AD5A-7D8AFD70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01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2E69-EDD3-464D-A8F2-60105BF91A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70364" y="2718262"/>
            <a:ext cx="7768158" cy="2121252"/>
          </a:xfrm>
          <a:prstGeom prst="round2DiagRect">
            <a:avLst/>
          </a:prstGeom>
          <a:solidFill>
            <a:schemeClr val="accent4">
              <a:alpha val="93000"/>
            </a:schemeClr>
          </a:solidFill>
        </p:spPr>
        <p:txBody>
          <a:bodyPr vert="horz" anchor="ctr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title:</a:t>
            </a:r>
            <a:br>
              <a:rPr lang="en-GB" dirty="0"/>
            </a:br>
            <a:r>
              <a:rPr lang="en-GB" dirty="0"/>
              <a:t>Keep it short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B4356-B1DB-D74D-90E9-2CEBA811BD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0364" y="5088897"/>
            <a:ext cx="3516283" cy="1323778"/>
          </a:xfrm>
          <a:prstGeom prst="round2DiagRect">
            <a:avLst/>
          </a:prstGeom>
          <a:solidFill>
            <a:schemeClr val="bg1">
              <a:alpha val="94000"/>
            </a:schemeClr>
          </a:solidFill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Fname</a:t>
            </a:r>
            <a:r>
              <a:rPr lang="en-GB" dirty="0"/>
              <a:t> </a:t>
            </a:r>
            <a:r>
              <a:rPr lang="en-GB" dirty="0" err="1"/>
              <a:t>Lname</a:t>
            </a:r>
            <a:br>
              <a:rPr lang="en-GB" dirty="0"/>
            </a:br>
            <a:r>
              <a:rPr lang="en-GB" dirty="0"/>
              <a:t>Job title</a:t>
            </a:r>
            <a:br>
              <a:rPr lang="en-GB" dirty="0"/>
            </a:br>
            <a:fld id="{6AE455A3-994A-4E6C-AD51-1BE892696F98}" type="datetime1">
              <a:rPr lang="en-GB" smtClean="0"/>
              <a:t>17/12/2020</a:t>
            </a:fld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C976E11-350D-4607-A4A5-2545E1B8E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062" y="394420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79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slid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BB6-C892-8F47-B92E-A9FA4E691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541011"/>
            <a:ext cx="5378945" cy="2852737"/>
          </a:xfrm>
          <a:prstGeom prst="round2Diag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GB" dirty="0"/>
              <a:t>Section title (blue):</a:t>
            </a:r>
            <a:br>
              <a:rPr lang="en-GB" dirty="0"/>
            </a:br>
            <a:r>
              <a:rPr lang="en-GB" dirty="0"/>
              <a:t>Keep it short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E3B3-FF6E-954B-8271-5013D6B1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C1805-5920-CB44-B999-AE973723681F}" type="slidenum">
              <a:rPr lang="en-GB" smtClean="0"/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102F865-3EFF-1143-8ECD-812E7ED6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72" y="394420"/>
            <a:ext cx="1205203" cy="12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4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slid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BB6-C892-8F47-B92E-A9FA4E691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541011"/>
            <a:ext cx="5378945" cy="2852737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anchor="ctr" anchorCtr="0"/>
          <a:lstStyle>
            <a:lvl1pPr>
              <a:defRPr sz="40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Section title (green):</a:t>
            </a:r>
            <a:br>
              <a:rPr lang="en-GB" dirty="0"/>
            </a:br>
            <a:r>
              <a:rPr lang="en-GB" dirty="0"/>
              <a:t>Keep it short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E3B3-FF6E-954B-8271-5013D6B1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C1805-5920-CB44-B999-AE973723681F}" type="slidenum">
              <a:rPr lang="en-GB" smtClean="0"/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102F865-3EFF-1143-8ECD-812E7ED6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72" y="394420"/>
            <a:ext cx="1205203" cy="12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9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 slide: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BB6-C892-8F47-B92E-A9FA4E691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541011"/>
            <a:ext cx="5378945" cy="285273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Section title (orange):</a:t>
            </a:r>
            <a:br>
              <a:rPr lang="en-GB" dirty="0"/>
            </a:br>
            <a:r>
              <a:rPr lang="en-GB" dirty="0"/>
              <a:t>Keep it short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E3B3-FF6E-954B-8271-5013D6B1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C1805-5920-CB44-B999-AE973723681F}" type="slidenum">
              <a:rPr lang="en-GB" smtClean="0"/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102F865-3EFF-1143-8ECD-812E7ED6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72" y="394420"/>
            <a:ext cx="1205203" cy="12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3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DC6-95C2-A84B-8FBF-902D3566F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230188"/>
            <a:ext cx="9576462" cy="104616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76DE-113A-E646-A22A-3C1805FC55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8" y="1504604"/>
            <a:ext cx="9576461" cy="4954385"/>
          </a:xfrm>
        </p:spPr>
        <p:txBody>
          <a:bodyPr/>
          <a:lstStyle>
            <a:lvl1pPr marL="0" algn="just">
              <a:buNone/>
              <a:defRPr sz="3200"/>
            </a:lvl1pPr>
            <a:lvl2pPr algn="just">
              <a:defRPr sz="2800"/>
            </a:lvl2pPr>
            <a:lvl3pPr algn="just">
              <a:defRPr sz="2400"/>
            </a:lvl3pPr>
            <a:lvl4pPr algn="just">
              <a:defRPr sz="2000"/>
            </a:lvl4pPr>
            <a:lvl5pPr algn="just">
              <a:defRPr sz="18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D3E35-3025-6F42-9AB0-AC005CBE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805-5920-CB44-B999-AE973723681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2457AE4-6CEC-4F45-97CA-39A341ACB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4660" y="230188"/>
            <a:ext cx="1462891" cy="7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78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652D38-22F3-4443-85AF-E1D5C7C3D6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>
              <a:buNone/>
              <a:defRPr/>
            </a:lvl1pPr>
          </a:lstStyle>
          <a:p>
            <a:r>
              <a:rPr lang="en-GB" dirty="0"/>
              <a:t>Click the icon to change the photo -&gt;</a:t>
            </a:r>
          </a:p>
        </p:txBody>
      </p:sp>
    </p:spTree>
    <p:extLst>
      <p:ext uri="{BB962C8B-B14F-4D97-AF65-F5344CB8AC3E}">
        <p14:creationId xmlns:p14="http://schemas.microsoft.com/office/powerpoint/2010/main" val="2421015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DC6-95C2-A84B-8FBF-902D3566F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586" y="230188"/>
            <a:ext cx="9468870" cy="104616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Page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D3E35-3025-6F42-9AB0-AC005CBE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805-5920-CB44-B999-AE973723681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2457AE4-6CEC-4F45-97CA-39A341ACB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4660" y="230188"/>
            <a:ext cx="1462891" cy="797940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C33D5E3-4BE5-8440-96FA-1BCD518E9F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6445" y="2154239"/>
            <a:ext cx="1924318" cy="1788370"/>
          </a:xfrm>
          <a:prstGeom prst="round2DiagRect">
            <a:avLst/>
          </a:prstGeom>
          <a:solidFill>
            <a:schemeClr val="accent4"/>
          </a:solidFill>
        </p:spPr>
        <p:txBody>
          <a:bodyPr lIns="0" tIns="432000" rIns="90000"/>
          <a:lstStyle>
            <a:lvl1pPr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25879CF-C16F-2942-BF05-01FB1C635F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79225" y="2154239"/>
            <a:ext cx="3052473" cy="1788370"/>
          </a:xfrm>
          <a:prstGeom prst="round2DiagRect">
            <a:avLst/>
          </a:prstGeom>
          <a:solidFill>
            <a:schemeClr val="accent2"/>
          </a:solidFill>
        </p:spPr>
        <p:txBody>
          <a:bodyPr lIns="0" tIns="432000" rIns="90000"/>
          <a:lstStyle>
            <a:lvl1pPr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####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3279F83-AC5D-9F48-A7C9-697F97BA46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4138" y="2154239"/>
            <a:ext cx="1924318" cy="1788370"/>
          </a:xfrm>
          <a:prstGeom prst="round2DiagRect">
            <a:avLst/>
          </a:prstGeom>
          <a:solidFill>
            <a:schemeClr val="accent3"/>
          </a:solidFill>
        </p:spPr>
        <p:txBody>
          <a:bodyPr lIns="0" tIns="432000" rIns="90000"/>
          <a:lstStyle>
            <a:lvl1pPr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##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51B604-AD5B-9142-8ED1-5C6B06B5BA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69" y="4286250"/>
            <a:ext cx="2944812" cy="143827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GB" dirty="0"/>
              <a:t>Data point #1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ACE7817-902E-704F-922B-99761C4524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3266" y="4286250"/>
            <a:ext cx="2944812" cy="143827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GB" dirty="0"/>
              <a:t>Data point #2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4844AA2-AA67-1A44-AEE8-BF9AE4A560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33988" y="4286250"/>
            <a:ext cx="2944812" cy="1438275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lang="en-GB" dirty="0"/>
              <a:t>Data point #3</a:t>
            </a:r>
          </a:p>
        </p:txBody>
      </p:sp>
    </p:spTree>
    <p:extLst>
      <p:ext uri="{BB962C8B-B14F-4D97-AF65-F5344CB8AC3E}">
        <p14:creationId xmlns:p14="http://schemas.microsoft.com/office/powerpoint/2010/main" val="407992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480E5-E166-6CE9-E3E7-FB2001CC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F57BB-DC21-A5B6-45B0-D97012FE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785E7-9B7D-1D77-F20B-78F543CA5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C2A04-BA4E-B950-6589-12CE5480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829A4-E423-AAE9-229A-C0DC3D24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14792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0BE364-5F99-EA49-BA3C-0312719783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2416" y="2154258"/>
            <a:ext cx="5024134" cy="3455864"/>
          </a:xfrm>
          <a:prstGeom prst="round2Diag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 anchorCtr="0"/>
          <a:lstStyle>
            <a:lvl1pPr algn="l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the icon </a:t>
            </a:r>
            <a:br>
              <a:rPr lang="en-US" dirty="0"/>
            </a:br>
            <a:r>
              <a:rPr lang="en-US" dirty="0"/>
              <a:t>to change the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EADC6-95C2-A84B-8FBF-902D3566F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230188"/>
            <a:ext cx="9576461" cy="104616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F76DE-113A-E646-A22A-3C1805FC55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483743"/>
            <a:ext cx="5257801" cy="4756066"/>
          </a:xfrm>
        </p:spPr>
        <p:txBody>
          <a:bodyPr>
            <a:normAutofit/>
          </a:bodyPr>
          <a:lstStyle>
            <a:lvl1pPr algn="just">
              <a:buNone/>
              <a:defRPr sz="3200"/>
            </a:lvl1pPr>
            <a:lvl2pPr algn="just">
              <a:defRPr sz="2800"/>
            </a:lvl2pPr>
            <a:lvl3pPr algn="just">
              <a:defRPr sz="2400"/>
            </a:lvl3pPr>
            <a:lvl4pPr algn="just">
              <a:defRPr sz="2000"/>
            </a:lvl4pPr>
            <a:lvl5pPr algn="just">
              <a:defRPr sz="1800"/>
            </a:lvl5pPr>
          </a:lstStyle>
          <a:p>
            <a:pPr lvl="0"/>
            <a:r>
              <a:rPr lang="en-GB" dirty="0"/>
              <a:t>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D3E35-3025-6F42-9AB0-AC005CBE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805-5920-CB44-B999-AE973723681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2457AE4-6CEC-4F45-97CA-39A341ACBA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4660" y="230188"/>
            <a:ext cx="1462891" cy="7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-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DC6-95C2-A84B-8FBF-902D3566F7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0762" y="230188"/>
            <a:ext cx="9393897" cy="1046162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GB" dirty="0"/>
              <a:t>Page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D3E35-3025-6F42-9AB0-AC005CBEE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C1805-5920-CB44-B999-AE973723681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2457AE4-6CEC-4F45-97CA-39A341ACB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4660" y="230188"/>
            <a:ext cx="1462891" cy="7979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849427-8839-4F4C-BC65-1CD851125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0763" y="2154238"/>
            <a:ext cx="4786271" cy="3646487"/>
          </a:xfrm>
          <a:prstGeom prst="round2DiagRect">
            <a:avLst/>
          </a:prstGeom>
          <a:solidFill>
            <a:schemeClr val="accent4"/>
          </a:solidFill>
        </p:spPr>
        <p:txBody>
          <a:bodyPr lIns="360000" tIns="360000">
            <a:normAutofit/>
          </a:bodyPr>
          <a:lstStyle>
            <a:lvl1pPr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Text #1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346C122-D0D5-9843-A0BC-CCEB82F704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8410" y="2154238"/>
            <a:ext cx="4786271" cy="3646487"/>
          </a:xfrm>
          <a:prstGeom prst="round2DiagRect">
            <a:avLst/>
          </a:prstGeom>
          <a:solidFill>
            <a:schemeClr val="accent3"/>
          </a:solidFill>
        </p:spPr>
        <p:txBody>
          <a:bodyPr lIns="360000" tIns="360000">
            <a:normAutofit/>
          </a:bodyPr>
          <a:lstStyle>
            <a:lvl1pPr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Text #2</a:t>
            </a:r>
          </a:p>
        </p:txBody>
      </p:sp>
    </p:spTree>
    <p:extLst>
      <p:ext uri="{BB962C8B-B14F-4D97-AF65-F5344CB8AC3E}">
        <p14:creationId xmlns:p14="http://schemas.microsoft.com/office/powerpoint/2010/main" val="225490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BB6-C892-8F47-B92E-A9FA4E691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7230" y="1712612"/>
            <a:ext cx="5378945" cy="2852737"/>
          </a:xfrm>
          <a:prstGeom prst="round2DiagRect">
            <a:avLst/>
          </a:prstGeom>
          <a:noFill/>
        </p:spPr>
        <p:txBody>
          <a:bodyPr anchor="ctr" anchorCtr="0"/>
          <a:lstStyle>
            <a:lvl1pPr>
              <a:defRPr sz="3000" i="1"/>
            </a:lvl1pPr>
          </a:lstStyle>
          <a:p>
            <a:r>
              <a:rPr lang="en-GB" dirty="0"/>
              <a:t>Quote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0E3B3-FF6E-954B-8271-5013D6B1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7C1805-5920-CB44-B999-AE973723681F}" type="slidenum">
              <a:rPr lang="en-GB" smtClean="0"/>
              <a:pPr/>
              <a:t>‹#›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102F865-3EFF-1143-8ECD-812E7ED69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72" y="394420"/>
            <a:ext cx="1205203" cy="120520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115494-FE87-7D41-B0F3-C21F13BFC5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7230" y="4758913"/>
            <a:ext cx="2946775" cy="880441"/>
          </a:xfrm>
          <a:prstGeom prst="round2DiagRect">
            <a:avLst/>
          </a:prstGeom>
          <a:solidFill>
            <a:schemeClr val="accent3"/>
          </a:solidFill>
        </p:spPr>
        <p:txBody>
          <a:bodyPr anchor="ctr" anchorCtr="0"/>
          <a:lstStyle>
            <a:lvl1pPr algn="l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Fname</a:t>
            </a:r>
            <a:r>
              <a:rPr lang="en-GB" dirty="0"/>
              <a:t> </a:t>
            </a:r>
            <a:r>
              <a:rPr lang="en-GB" dirty="0" err="1"/>
              <a:t>Lname</a:t>
            </a:r>
            <a:endParaRPr lang="en-GB" dirty="0"/>
          </a:p>
          <a:p>
            <a:pPr lvl="0"/>
            <a:r>
              <a:rPr lang="en-GB" dirty="0"/>
              <a:t>Job title/Organisation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B1BDCBE-2B53-CA4A-A785-1D62D6AC7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0637" y="1760249"/>
            <a:ext cx="5024134" cy="3455864"/>
          </a:xfrm>
          <a:prstGeom prst="round2Diag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txBody>
          <a:bodyPr anchor="ctr" anchorCtr="0"/>
          <a:lstStyle>
            <a:lvl1pPr algn="l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en-GB" dirty="0"/>
              <a:t>Click the icon</a:t>
            </a:r>
            <a:br>
              <a:rPr lang="en-GB" dirty="0"/>
            </a:br>
            <a:r>
              <a:rPr lang="en-GB" dirty="0"/>
              <a:t>to change the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D488F-A242-1141-AF47-B99AA89AE44C}"/>
              </a:ext>
            </a:extLst>
          </p:cNvPr>
          <p:cNvSpPr txBox="1"/>
          <p:nvPr userDrawn="1"/>
        </p:nvSpPr>
        <p:spPr>
          <a:xfrm>
            <a:off x="5784628" y="322170"/>
            <a:ext cx="12052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68813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2E69-EDD3-464D-A8F2-60105BF91A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1754" y="1134238"/>
            <a:ext cx="4446028" cy="1775217"/>
          </a:xfrm>
          <a:prstGeom prst="round2DiagRect">
            <a:avLst/>
          </a:prstGeom>
          <a:solidFill>
            <a:schemeClr val="accent4">
              <a:alpha val="93000"/>
            </a:schemeClr>
          </a:solidFill>
        </p:spPr>
        <p:txBody>
          <a:bodyPr vert="horz" anchor="ctr" anchorCtr="0"/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B4356-B1DB-D74D-90E9-2CEBA811BD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61754" y="3155725"/>
            <a:ext cx="4446028" cy="1323778"/>
          </a:xfrm>
          <a:prstGeom prst="round2DiagRect">
            <a:avLst/>
          </a:prstGeom>
          <a:solidFill>
            <a:schemeClr val="bg1">
              <a:alpha val="94000"/>
            </a:schemeClr>
          </a:solidFill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Fname</a:t>
            </a:r>
            <a:r>
              <a:rPr lang="en-GB" dirty="0"/>
              <a:t> </a:t>
            </a:r>
            <a:r>
              <a:rPr lang="en-GB" dirty="0" err="1"/>
              <a:t>Lname</a:t>
            </a:r>
            <a:br>
              <a:rPr lang="en-GB" dirty="0"/>
            </a:br>
            <a:r>
              <a:rPr lang="en-GB" dirty="0"/>
              <a:t>Email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4A00B30-B431-BE4A-9A7F-550FA5672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3495" y="1034029"/>
            <a:ext cx="3532765" cy="3532765"/>
          </a:xfrm>
          <a:prstGeom prst="rect">
            <a:avLst/>
          </a:prstGeom>
        </p:spPr>
      </p:pic>
      <p:sp>
        <p:nvSpPr>
          <p:cNvPr id="4" name="Round Diagonal Corner of Rectangle 3">
            <a:extLst>
              <a:ext uri="{FF2B5EF4-FFF2-40B4-BE49-F238E27FC236}">
                <a16:creationId xmlns:a16="http://schemas.microsoft.com/office/drawing/2014/main" id="{21C7DB3B-ABB1-364A-A3E6-1AA29F02BDB1}"/>
              </a:ext>
            </a:extLst>
          </p:cNvPr>
          <p:cNvSpPr/>
          <p:nvPr userDrawn="1"/>
        </p:nvSpPr>
        <p:spPr>
          <a:xfrm>
            <a:off x="2185060" y="4880757"/>
            <a:ext cx="3241963" cy="1531918"/>
          </a:xfrm>
          <a:prstGeom prst="round2Diag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Logo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6081B63-EEEA-2747-9B42-6300EDF441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6968" y="5381103"/>
            <a:ext cx="510745" cy="503005"/>
          </a:xfrm>
          <a:prstGeom prst="rect">
            <a:avLst/>
          </a:prstGeom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4A4F68B3-9B63-7242-A6AD-08B67D7AB6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3076857" y="5387818"/>
            <a:ext cx="510743" cy="503005"/>
          </a:xfrm>
          <a:prstGeom prst="rect">
            <a:avLst/>
          </a:prstGeom>
        </p:spPr>
      </p:pic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D8FFF142-BB18-164E-B659-CC728B1750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3718620" y="5390010"/>
            <a:ext cx="510743" cy="503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FC1AD0-11D6-594B-BE11-1E1FFC042450}"/>
              </a:ext>
            </a:extLst>
          </p:cNvPr>
          <p:cNvSpPr txBox="1"/>
          <p:nvPr userDrawn="1"/>
        </p:nvSpPr>
        <p:spPr>
          <a:xfrm>
            <a:off x="2382509" y="4980993"/>
            <a:ext cx="184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Follow us!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C8D093-1A6A-4041-B7D7-5C20F56A8E77}"/>
              </a:ext>
            </a:extLst>
          </p:cNvPr>
          <p:cNvSpPr txBox="1"/>
          <p:nvPr userDrawn="1"/>
        </p:nvSpPr>
        <p:spPr>
          <a:xfrm>
            <a:off x="2382508" y="5883517"/>
            <a:ext cx="304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 u="none" dirty="0" err="1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www.fooddrinkeurope.eu</a:t>
            </a:r>
            <a:endParaRPr lang="en-GB" sz="1800" b="1" i="0" u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5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BDBEE-2ECE-03E9-C6AD-4A8697147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C1C05-E89E-12C5-6D7D-7DD902CAB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7E69D-CCFE-3273-0736-C6F538AEA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09EB5-5C0F-9E2A-01E9-EA25AB78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9BDC6-5D9A-F177-976E-93D89CB9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D2161-4EFF-D08E-91E1-B326F093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9598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0473-1CC4-3540-B8DB-E8D509D3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1F24A-E83E-5E28-65E6-13657E77B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C97D4-84D8-ABCC-3C86-0955178D5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FC336-B3AA-204B-D487-ACB7C3F40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0293B-9FD5-EE01-A692-9738AA989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93D04-2D6D-5D8E-E10F-55E63176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4F125-4064-D1E2-B762-4D0FE633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5A466-377D-556A-71FA-57F6ECD3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31337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9980-BCAB-D3C9-25B7-DDE2A1D1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6DD717-9EC2-17C2-DF79-AD30927BF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6CF39-0F33-3FB9-73F4-15039579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EE8F0-1AB0-80E4-382D-AD468B7C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82197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1E6D5-E446-03FE-DA9E-EB21D7FC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DEAD5B-7E31-9938-1909-F517E8672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6039C-5722-A4D1-1B6A-AD8701B6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01304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C0198-51E7-E52F-C39B-9DFDDB9F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D7A7B-B25A-242D-0220-F70ED18E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74374-539D-2758-F8EC-D999C3641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BF449-CB5A-6313-CF74-A7FDEA5B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B8C9E-2725-084D-4370-967A8A73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A0F6A2-256E-D7B9-23B7-EC497BAC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6329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CC24-FD66-41B1-9328-B2C838F8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4092F7-4884-F816-00CD-6F8622E2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22C250-D983-504E-43D5-1648E11A6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23FC5-17BF-710E-AABC-3D9B4F2D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09B60-6F26-8096-7F00-6676CFFE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0AB4B-1EBB-9790-C056-D4601BD7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6827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E4E56-30C1-269C-D42F-15E33CBD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DF5E9-7F4F-10EC-5D7C-3A6D6F5B2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683C1-2BF2-B944-3052-0A0664817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B8D28-25B4-2742-8187-64150AA05B99}" type="datetimeFigureOut">
              <a:rPr lang="en-SI" smtClean="0"/>
              <a:t>06/07/2022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2CFB-4317-4906-E35D-CCFFA88AF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06429-7588-5B3F-DAD4-AB9F9F6D1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4D6BD-7E7A-6E43-B1BB-2BFCB07B18E7}" type="slidenum">
              <a:rPr lang="en-SI" smtClean="0"/>
              <a:t>‹#›</a:t>
            </a:fld>
            <a:endParaRPr lang="en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63D6-52DB-16E4-2283-C5257B08CFC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1309" y="6028944"/>
            <a:ext cx="12285827" cy="838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5FA44-E08E-01D8-CE90-C49BA222404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582" y="6175185"/>
            <a:ext cx="592836" cy="592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D49E7A-C97B-0EAA-F396-58625DAA6A4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353800" y="6151553"/>
            <a:ext cx="706882" cy="6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4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2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DCA968-20C9-4355-BB81-D64AFC85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536B7-E26C-4676-A047-3CCE38051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7D67D-28B2-4486-BC67-719A2FBE8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5861B-F6FB-4A3B-8468-EB8761351054}" type="datetimeFigureOut">
              <a:rPr lang="en-GB" smtClean="0"/>
              <a:t>07/06/2022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76E55-773F-4DFD-979E-4B4BBEE86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00199-7A6E-4E12-802B-5005F6D48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0410B-5252-43B8-AF9F-DAAC808BB8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1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5D68A-E3C7-F945-81A7-8FE663FAD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F13CFE-69CD-6841-8C02-1A094B2C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57FF-1D3F-9A4B-912C-8E087E7FD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2564" y="6239809"/>
            <a:ext cx="49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pPr algn="ctr"/>
            <a:fld id="{147C1805-5920-CB44-B999-AE973723681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7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-228600" algn="just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6858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just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png"/><Relationship Id="rId3" Type="http://schemas.openxmlformats.org/officeDocument/2006/relationships/image" Target="../media/image14.jpe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5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pn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Relationship Id="rId27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71C-8251-B6D4-F3B1-D71434D18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3079" y="1126140"/>
            <a:ext cx="9741763" cy="2387600"/>
          </a:xfrm>
        </p:spPr>
        <p:txBody>
          <a:bodyPr>
            <a:normAutofit fontScale="90000"/>
          </a:bodyPr>
          <a:lstStyle/>
          <a:p>
            <a:r>
              <a:rPr lang="sl-SI" dirty="0"/>
              <a:t>Dirk Jacobs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Director General </a:t>
            </a:r>
            <a:r>
              <a:rPr lang="en-US" dirty="0" err="1"/>
              <a:t>FoodDrinkEurope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A75374-F341-7C07-6FF6-CD5961E8CF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b="1" dirty="0">
              <a:solidFill>
                <a:srgbClr val="333333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Trends in the European food industry and the state of global markets</a:t>
            </a:r>
            <a:endParaRPr lang="sl-SI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8951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surrounded&#10;&#10;Description automatically generated">
            <a:extLst>
              <a:ext uri="{FF2B5EF4-FFF2-40B4-BE49-F238E27FC236}">
                <a16:creationId xmlns:a16="http://schemas.microsoft.com/office/drawing/2014/main" id="{04829561-D12D-EB65-0608-542953BB3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1" b="8649"/>
          <a:stretch/>
        </p:blipFill>
        <p:spPr>
          <a:xfrm>
            <a:off x="-15240" y="0"/>
            <a:ext cx="122224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89FA07-963D-490B-AAEA-21C8F43599C5}"/>
              </a:ext>
            </a:extLst>
          </p:cNvPr>
          <p:cNvSpPr txBox="1"/>
          <p:nvPr/>
        </p:nvSpPr>
        <p:spPr>
          <a:xfrm>
            <a:off x="338198" y="330325"/>
            <a:ext cx="905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European Green Deal: pathway to sustainable (food) systems?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31268D8-60E3-9439-F148-A44EC9C333D9}"/>
              </a:ext>
            </a:extLst>
          </p:cNvPr>
          <p:cNvSpPr/>
          <p:nvPr/>
        </p:nvSpPr>
        <p:spPr>
          <a:xfrm>
            <a:off x="32130" y="4932586"/>
            <a:ext cx="1989504" cy="1299903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Circular Economy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Action Plan</a:t>
            </a:r>
            <a:endParaRPr kumimoji="0" lang="en-B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E7ABF91-490F-8933-4E36-317F2CD72A76}"/>
              </a:ext>
            </a:extLst>
          </p:cNvPr>
          <p:cNvSpPr/>
          <p:nvPr/>
        </p:nvSpPr>
        <p:spPr>
          <a:xfrm>
            <a:off x="97050" y="1222483"/>
            <a:ext cx="1700546" cy="1299903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Climate Law (“Fit for 55”)</a:t>
            </a:r>
            <a:endParaRPr kumimoji="0" lang="en-BE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B411E81-6BFB-7C8B-7AE0-1C993A0768CD}"/>
              </a:ext>
            </a:extLst>
          </p:cNvPr>
          <p:cNvSpPr/>
          <p:nvPr/>
        </p:nvSpPr>
        <p:spPr>
          <a:xfrm>
            <a:off x="97051" y="2841398"/>
            <a:ext cx="1924584" cy="863363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Biodiversity Strategy</a:t>
            </a:r>
            <a:endParaRPr kumimoji="0" lang="en-BE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B2E98B2-E61C-670A-1215-91A13220DBC1}"/>
              </a:ext>
            </a:extLst>
          </p:cNvPr>
          <p:cNvSpPr/>
          <p:nvPr/>
        </p:nvSpPr>
        <p:spPr>
          <a:xfrm>
            <a:off x="9732804" y="341163"/>
            <a:ext cx="2212665" cy="1176186"/>
          </a:xfrm>
          <a:prstGeom prst="ellipse">
            <a:avLst/>
          </a:prstGeom>
          <a:solidFill>
            <a:srgbClr val="2654A5"/>
          </a:solidFill>
          <a:ln w="12700" cap="flat" cmpd="sng" algn="ctr">
            <a:solidFill>
              <a:srgbClr val="2654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Europe’s Beating Cancer Plan (BECA)</a:t>
            </a:r>
            <a:endParaRPr kumimoji="0" lang="en-BE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6F0BFF-B191-1841-859D-24BDA83D20D3}"/>
              </a:ext>
            </a:extLst>
          </p:cNvPr>
          <p:cNvSpPr/>
          <p:nvPr/>
        </p:nvSpPr>
        <p:spPr>
          <a:xfrm>
            <a:off x="10278299" y="1973177"/>
            <a:ext cx="1759887" cy="1299902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Sustainable Chemicals Strategy</a:t>
            </a:r>
            <a:endParaRPr kumimoji="0" lang="en-B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CF6D764-6950-27BD-5D8E-526E9E0C49D8}"/>
              </a:ext>
            </a:extLst>
          </p:cNvPr>
          <p:cNvSpPr/>
          <p:nvPr/>
        </p:nvSpPr>
        <p:spPr>
          <a:xfrm>
            <a:off x="97050" y="3862759"/>
            <a:ext cx="1924584" cy="770276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EU Taxonomy</a:t>
            </a:r>
            <a:endParaRPr kumimoji="0" lang="en-BE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3596E73-22D0-53C0-C52D-22E187AB68BA}"/>
              </a:ext>
            </a:extLst>
          </p:cNvPr>
          <p:cNvSpPr/>
          <p:nvPr/>
        </p:nvSpPr>
        <p:spPr>
          <a:xfrm>
            <a:off x="6759402" y="3534756"/>
            <a:ext cx="45719" cy="45719"/>
          </a:xfrm>
          <a:prstGeom prst="ellipse">
            <a:avLst/>
          </a:prstGeom>
          <a:solidFill>
            <a:srgbClr val="E3981C"/>
          </a:solidFill>
          <a:ln w="12700" cap="flat" cmpd="sng" algn="ctr">
            <a:solidFill>
              <a:srgbClr val="E398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1E0A4B8-55A5-7A71-536F-D85E8A5A7FDA}"/>
              </a:ext>
            </a:extLst>
          </p:cNvPr>
          <p:cNvSpPr/>
          <p:nvPr/>
        </p:nvSpPr>
        <p:spPr>
          <a:xfrm>
            <a:off x="3346561" y="5855502"/>
            <a:ext cx="2226309" cy="807671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CB61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Horizon Europe</a:t>
            </a:r>
            <a:endParaRPr kumimoji="0" lang="en-BE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F98F0EF-AB36-6F2C-ACB5-5E119D8043CC}"/>
              </a:ext>
            </a:extLst>
          </p:cNvPr>
          <p:cNvSpPr/>
          <p:nvPr/>
        </p:nvSpPr>
        <p:spPr>
          <a:xfrm>
            <a:off x="7866521" y="5835182"/>
            <a:ext cx="3110816" cy="893819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2654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Common Agricultural Policy (CAP)</a:t>
            </a:r>
            <a:endParaRPr kumimoji="0" lang="en-BE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9783DD-9B87-BC02-2C51-F2F85F4FF3DD}"/>
              </a:ext>
            </a:extLst>
          </p:cNvPr>
          <p:cNvCxnSpPr>
            <a:cxnSpLocks/>
            <a:endCxn id="48" idx="7"/>
          </p:cNvCxnSpPr>
          <p:nvPr/>
        </p:nvCxnSpPr>
        <p:spPr>
          <a:xfrm flipH="1">
            <a:off x="7430758" y="1025754"/>
            <a:ext cx="886640" cy="107917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2B2E21D-A93F-5A91-635C-71246A1C1860}"/>
              </a:ext>
            </a:extLst>
          </p:cNvPr>
          <p:cNvCxnSpPr>
            <a:cxnSpLocks/>
          </p:cNvCxnSpPr>
          <p:nvPr/>
        </p:nvCxnSpPr>
        <p:spPr>
          <a:xfrm flipH="1">
            <a:off x="7554545" y="1105763"/>
            <a:ext cx="2119927" cy="15402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6E66819-DC52-6293-CE93-DC4331E8D089}"/>
              </a:ext>
            </a:extLst>
          </p:cNvPr>
          <p:cNvCxnSpPr>
            <a:cxnSpLocks/>
          </p:cNvCxnSpPr>
          <p:nvPr/>
        </p:nvCxnSpPr>
        <p:spPr>
          <a:xfrm flipH="1" flipV="1">
            <a:off x="7086913" y="4673675"/>
            <a:ext cx="1122323" cy="11818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8" name="Picture 2">
            <a:extLst>
              <a:ext uri="{FF2B5EF4-FFF2-40B4-BE49-F238E27FC236}">
                <a16:creationId xmlns:a16="http://schemas.microsoft.com/office/drawing/2014/main" id="{C9D0BC9A-27E8-AEAA-6A62-4765D8F9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402" y="1572495"/>
            <a:ext cx="3651038" cy="36356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AB4DDC68-21F8-47B3-A253-8F6AC3567F00}"/>
              </a:ext>
            </a:extLst>
          </p:cNvPr>
          <p:cNvSpPr txBox="1"/>
          <p:nvPr/>
        </p:nvSpPr>
        <p:spPr>
          <a:xfrm>
            <a:off x="1778000" y="342450"/>
            <a:ext cx="93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Communication(s) to implementation…</a:t>
            </a:r>
            <a:endParaRPr kumimoji="0" lang="en-BE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F2B1AB6-B731-13F1-3C94-C673D5C1FD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25960"/>
              </p:ext>
            </p:extLst>
          </p:nvPr>
        </p:nvGraphicFramePr>
        <p:xfrm>
          <a:off x="-3647440" y="1554579"/>
          <a:ext cx="12882880" cy="487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BDE16CF-11C4-2B4C-A4D6-D516D7D904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51" y="2652372"/>
            <a:ext cx="5942029" cy="361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7739A-EE29-4B3D-6255-0DB62245DCB7}"/>
              </a:ext>
            </a:extLst>
          </p:cNvPr>
          <p:cNvSpPr txBox="1"/>
          <p:nvPr/>
        </p:nvSpPr>
        <p:spPr>
          <a:xfrm rot="20660210">
            <a:off x="169348" y="337886"/>
            <a:ext cx="1304721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2022 onwards</a:t>
            </a:r>
            <a:endParaRPr lang="en-BE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7C0BA-0E44-BB58-E9D0-998CEAADD64E}"/>
              </a:ext>
            </a:extLst>
          </p:cNvPr>
          <p:cNvSpPr txBox="1"/>
          <p:nvPr/>
        </p:nvSpPr>
        <p:spPr>
          <a:xfrm>
            <a:off x="5721651" y="2303244"/>
            <a:ext cx="5942029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Legislative Framework on Sustainable Food Systems (2023)</a:t>
            </a:r>
            <a:endParaRPr lang="en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294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0CAEB6-50A4-9934-BD34-C8EBA691151E}"/>
              </a:ext>
            </a:extLst>
          </p:cNvPr>
          <p:cNvSpPr txBox="1"/>
          <p:nvPr/>
        </p:nvSpPr>
        <p:spPr>
          <a:xfrm>
            <a:off x="0" y="327153"/>
            <a:ext cx="597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Concluding remarks</a:t>
            </a:r>
            <a:endParaRPr lang="en-BE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38AB9-17EB-604A-7068-608A2686B5C0}"/>
              </a:ext>
            </a:extLst>
          </p:cNvPr>
          <p:cNvSpPr txBox="1"/>
          <p:nvPr/>
        </p:nvSpPr>
        <p:spPr>
          <a:xfrm>
            <a:off x="1884783" y="3778901"/>
            <a:ext cx="208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(Quantity, Quality, Price)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9B56A-1E15-FC4C-1FC4-4859F4718B7B}"/>
              </a:ext>
            </a:extLst>
          </p:cNvPr>
          <p:cNvSpPr txBox="1"/>
          <p:nvPr/>
        </p:nvSpPr>
        <p:spPr>
          <a:xfrm>
            <a:off x="305317" y="1701409"/>
            <a:ext cx="841066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Unprecedented times (unprecedented measures?)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Sustainability </a:t>
            </a:r>
            <a:r>
              <a:rPr lang="en-US" sz="2100" dirty="0">
                <a:solidFill>
                  <a:srgbClr val="002060"/>
                </a:solidFill>
                <a:sym typeface="Symbol" panose="05050102010706020507" pitchFamily="18" charset="2"/>
              </a:rPr>
              <a:t> environmental only = 3 pillars 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sym typeface="Symbol" panose="05050102010706020507" pitchFamily="18" charset="2"/>
              </a:rPr>
              <a:t>Food security, sustainability and profitability can go hand-in-hand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sym typeface="Symbol" panose="05050102010706020507" pitchFamily="18" charset="2"/>
              </a:rPr>
              <a:t>Key recommendation for policy-makers: </a:t>
            </a:r>
          </a:p>
          <a:p>
            <a:endParaRPr lang="en-US" sz="2100" b="1" u="sng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endParaRPr lang="en-US" sz="2100" b="1" u="sng" dirty="0">
              <a:solidFill>
                <a:srgbClr val="002060"/>
              </a:solidFill>
              <a:sym typeface="Symbol" panose="05050102010706020507" pitchFamily="18" charset="2"/>
            </a:endParaRPr>
          </a:p>
          <a:p>
            <a:pPr algn="ctr"/>
            <a:r>
              <a:rPr lang="en-US" sz="3200" b="1" u="sng" dirty="0">
                <a:solidFill>
                  <a:srgbClr val="C00000"/>
                </a:solidFill>
                <a:sym typeface="Symbol" panose="05050102010706020507" pitchFamily="18" charset="2"/>
              </a:rPr>
              <a:t>Consider food sector as priority sector</a:t>
            </a:r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</a:p>
          <a:p>
            <a:pPr algn="ctr"/>
            <a:r>
              <a:rPr lang="en-US" sz="2400" i="1" dirty="0">
                <a:solidFill>
                  <a:srgbClr val="C00000"/>
                </a:solidFill>
                <a:sym typeface="Symbol" panose="05050102010706020507" pitchFamily="18" charset="2"/>
              </a:rPr>
              <a:t>(enable the transition)</a:t>
            </a:r>
            <a:endParaRPr lang="en-BE" sz="3200" i="1" u="sng" dirty="0">
              <a:solidFill>
                <a:srgbClr val="C00000"/>
              </a:solidFill>
            </a:endParaRP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924A28F-7E9A-5520-CAB8-67D5B41F8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r="31004"/>
          <a:stretch/>
        </p:blipFill>
        <p:spPr>
          <a:xfrm>
            <a:off x="8897702" y="509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2213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2971C-8251-B6D4-F3B1-D71434D18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7288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  <a:endParaRPr lang="en-SI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4710D1B-33A8-25B2-4CB6-2F041CD91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r="-2" b="-2"/>
          <a:stretch/>
        </p:blipFill>
        <p:spPr>
          <a:xfrm>
            <a:off x="2024708" y="622232"/>
            <a:ext cx="6071185" cy="33444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FE4C85D-F9FD-4C44-BEA3-EC2A35CEA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10674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AE5C61-1B9A-4F36-9457-FA5D0461A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r="15464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6C8B9C-036E-4E2E-9A3A-650959ED5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r="-1" b="6604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8127AA-8B07-4C45-B557-5BA42039399B}"/>
              </a:ext>
            </a:extLst>
          </p:cNvPr>
          <p:cNvSpPr txBox="1"/>
          <p:nvPr/>
        </p:nvSpPr>
        <p:spPr>
          <a:xfrm>
            <a:off x="331175" y="2224901"/>
            <a:ext cx="5254801" cy="3666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European food and drink manufacturing industry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 in 1982</a:t>
            </a:r>
          </a:p>
          <a:p>
            <a:pPr marL="5715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in Brussels, Belgium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point for EU and international institutions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F1E45-497E-4024-95A9-242C4A8B79C6}"/>
              </a:ext>
            </a:extLst>
          </p:cNvPr>
          <p:cNvSpPr txBox="1"/>
          <p:nvPr/>
        </p:nvSpPr>
        <p:spPr>
          <a:xfrm>
            <a:off x="-10633" y="880011"/>
            <a:ext cx="5774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FoodDrinkEurope</a:t>
            </a:r>
            <a:endParaRPr kumimoji="0" lang="en-BE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05545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9A40E59E-16CB-43CA-82D2-18E507FE180F}"/>
              </a:ext>
            </a:extLst>
          </p:cNvPr>
          <p:cNvSpPr txBox="1"/>
          <p:nvPr/>
        </p:nvSpPr>
        <p:spPr>
          <a:xfrm>
            <a:off x="0" y="193331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</a:t>
            </a:r>
            <a:endParaRPr kumimoji="0" lang="en-BE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7">
            <a:extLst>
              <a:ext uri="{FF2B5EF4-FFF2-40B4-BE49-F238E27FC236}">
                <a16:creationId xmlns:a16="http://schemas.microsoft.com/office/drawing/2014/main" id="{FAB21506-9A82-4BC2-9C62-1CA604533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94" y="3466093"/>
            <a:ext cx="644525" cy="64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" name="Group 8">
            <a:extLst>
              <a:ext uri="{FF2B5EF4-FFF2-40B4-BE49-F238E27FC236}">
                <a16:creationId xmlns:a16="http://schemas.microsoft.com/office/drawing/2014/main" id="{247BC62D-7BA9-4D1F-B5AA-2C869A2B23E4}"/>
              </a:ext>
            </a:extLst>
          </p:cNvPr>
          <p:cNvGrpSpPr>
            <a:grpSpLocks/>
          </p:cNvGrpSpPr>
          <p:nvPr/>
        </p:nvGrpSpPr>
        <p:grpSpPr bwMode="auto">
          <a:xfrm>
            <a:off x="5153066" y="2311918"/>
            <a:ext cx="2298700" cy="3251200"/>
            <a:chOff x="4919132" y="1522290"/>
            <a:chExt cx="2298839" cy="3250542"/>
          </a:xfrm>
        </p:grpSpPr>
        <p:pic>
          <p:nvPicPr>
            <p:cNvPr id="121" name="Picture 20">
              <a:extLst>
                <a:ext uri="{FF2B5EF4-FFF2-40B4-BE49-F238E27FC236}">
                  <a16:creationId xmlns:a16="http://schemas.microsoft.com/office/drawing/2014/main" id="{E46EC54C-20E5-4B63-84C5-DF4B76EF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653" y="4277356"/>
              <a:ext cx="776210" cy="4954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2" name="Picture 12">
              <a:extLst>
                <a:ext uri="{FF2B5EF4-FFF2-40B4-BE49-F238E27FC236}">
                  <a16:creationId xmlns:a16="http://schemas.microsoft.com/office/drawing/2014/main" id="{B11F72E2-238E-4F05-953C-CEE2D2DF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473" y="3606203"/>
              <a:ext cx="765664" cy="3636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3" name="Picture 18">
              <a:extLst>
                <a:ext uri="{FF2B5EF4-FFF2-40B4-BE49-F238E27FC236}">
                  <a16:creationId xmlns:a16="http://schemas.microsoft.com/office/drawing/2014/main" id="{19AB7955-6A5A-4E5F-8FC2-1FE6D056B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00" y="3920065"/>
              <a:ext cx="770467" cy="4233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4" name="Picture 10">
              <a:extLst>
                <a:ext uri="{FF2B5EF4-FFF2-40B4-BE49-F238E27FC236}">
                  <a16:creationId xmlns:a16="http://schemas.microsoft.com/office/drawing/2014/main" id="{E8A84F14-F90B-4791-8620-F9C869D1D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555" y="2193343"/>
              <a:ext cx="609375" cy="5981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5" name="Picture 7">
              <a:extLst>
                <a:ext uri="{FF2B5EF4-FFF2-40B4-BE49-F238E27FC236}">
                  <a16:creationId xmlns:a16="http://schemas.microsoft.com/office/drawing/2014/main" id="{A0DEA349-7554-4225-BDD2-467B8F49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921" y="1532467"/>
              <a:ext cx="729553" cy="5371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6" name="Picture 8">
              <a:extLst>
                <a:ext uri="{FF2B5EF4-FFF2-40B4-BE49-F238E27FC236}">
                  <a16:creationId xmlns:a16="http://schemas.microsoft.com/office/drawing/2014/main" id="{274C3075-F779-4D69-A5FF-5D251B2B5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599" y="3283836"/>
              <a:ext cx="753533" cy="5537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7" name="Picture 9">
              <a:extLst>
                <a:ext uri="{FF2B5EF4-FFF2-40B4-BE49-F238E27FC236}">
                  <a16:creationId xmlns:a16="http://schemas.microsoft.com/office/drawing/2014/main" id="{67E47F17-9E29-488F-B5B7-09D3BB09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940" y="1533427"/>
              <a:ext cx="723898" cy="4732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8" name="Picture 11">
              <a:extLst>
                <a:ext uri="{FF2B5EF4-FFF2-40B4-BE49-F238E27FC236}">
                  <a16:creationId xmlns:a16="http://schemas.microsoft.com/office/drawing/2014/main" id="{1F41175D-B0F5-4F68-9AF8-B64A52908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1389" y="2046767"/>
              <a:ext cx="732381" cy="4024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29" name="Picture 13">
              <a:extLst>
                <a:ext uri="{FF2B5EF4-FFF2-40B4-BE49-F238E27FC236}">
                  <a16:creationId xmlns:a16="http://schemas.microsoft.com/office/drawing/2014/main" id="{964C44D9-6A38-4ED5-9845-8A99BAEAA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192" y="4007885"/>
              <a:ext cx="834141" cy="7419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0" name="Picture 15">
              <a:extLst>
                <a:ext uri="{FF2B5EF4-FFF2-40B4-BE49-F238E27FC236}">
                  <a16:creationId xmlns:a16="http://schemas.microsoft.com/office/drawing/2014/main" id="{4D6D6C13-9A98-4578-AA60-677FB8F94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846" y="2989350"/>
              <a:ext cx="787521" cy="56625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1" name="Picture 16">
              <a:extLst>
                <a:ext uri="{FF2B5EF4-FFF2-40B4-BE49-F238E27FC236}">
                  <a16:creationId xmlns:a16="http://schemas.microsoft.com/office/drawing/2014/main" id="{B55CDA61-6134-40FA-8F05-E13312947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530" y="2515037"/>
              <a:ext cx="790349" cy="438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2" name="Picture 19">
              <a:extLst>
                <a:ext uri="{FF2B5EF4-FFF2-40B4-BE49-F238E27FC236}">
                  <a16:creationId xmlns:a16="http://schemas.microsoft.com/office/drawing/2014/main" id="{1F135801-4C6A-465B-9676-7C4F77C38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855" y="3871466"/>
              <a:ext cx="742277" cy="4427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3" name="Picture 21">
              <a:extLst>
                <a:ext uri="{FF2B5EF4-FFF2-40B4-BE49-F238E27FC236}">
                  <a16:creationId xmlns:a16="http://schemas.microsoft.com/office/drawing/2014/main" id="{C48D16FA-1474-411C-8D78-6199C275A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208" y="2568929"/>
              <a:ext cx="685723" cy="5051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4" name="Picture 22">
              <a:extLst>
                <a:ext uri="{FF2B5EF4-FFF2-40B4-BE49-F238E27FC236}">
                  <a16:creationId xmlns:a16="http://schemas.microsoft.com/office/drawing/2014/main" id="{E0964BD3-A613-478A-AA52-447932EC8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549" y="1522290"/>
              <a:ext cx="773384" cy="4968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5" name="Picture 23">
              <a:extLst>
                <a:ext uri="{FF2B5EF4-FFF2-40B4-BE49-F238E27FC236}">
                  <a16:creationId xmlns:a16="http://schemas.microsoft.com/office/drawing/2014/main" id="{51FD1B49-6CE5-4B2C-ADB8-00AFEE318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859" y="2094968"/>
              <a:ext cx="680068" cy="44273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6" name="Picture 24">
              <a:extLst>
                <a:ext uri="{FF2B5EF4-FFF2-40B4-BE49-F238E27FC236}">
                  <a16:creationId xmlns:a16="http://schemas.microsoft.com/office/drawing/2014/main" id="{0C0C025C-D5F5-448C-824D-E721E268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581" y="2044875"/>
              <a:ext cx="448390" cy="660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7" name="Picture 25">
              <a:extLst>
                <a:ext uri="{FF2B5EF4-FFF2-40B4-BE49-F238E27FC236}">
                  <a16:creationId xmlns:a16="http://schemas.microsoft.com/office/drawing/2014/main" id="{DC32B297-2120-44A3-84D2-00018FFA1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132" y="3111558"/>
              <a:ext cx="683253" cy="4444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38" name="Picture 26">
              <a:extLst>
                <a:ext uri="{FF2B5EF4-FFF2-40B4-BE49-F238E27FC236}">
                  <a16:creationId xmlns:a16="http://schemas.microsoft.com/office/drawing/2014/main" id="{A98EA4DE-7366-4FF8-87F0-0A8B03FF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600" y="4338504"/>
              <a:ext cx="755977" cy="4112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26026DDA-6794-4493-9DBF-67CBF0F183E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96" y="4380377"/>
            <a:ext cx="853366" cy="363649"/>
          </a:xfrm>
          <a:prstGeom prst="rect">
            <a:avLst/>
          </a:prstGeom>
        </p:spPr>
      </p:pic>
      <p:pic>
        <p:nvPicPr>
          <p:cNvPr id="140" name="Picture 1">
            <a:extLst>
              <a:ext uri="{FF2B5EF4-FFF2-40B4-BE49-F238E27FC236}">
                <a16:creationId xmlns:a16="http://schemas.microsoft.com/office/drawing/2014/main" id="{1513A8D5-1CC2-45B9-8DCD-901C206F90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3" t="14713" r="6535" b="13208"/>
          <a:stretch>
            <a:fillRect/>
          </a:stretch>
        </p:blipFill>
        <p:spPr bwMode="auto">
          <a:xfrm>
            <a:off x="8605802" y="643729"/>
            <a:ext cx="2700071" cy="470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34" descr="Image result for KERRY LOGO">
            <a:extLst>
              <a:ext uri="{FF2B5EF4-FFF2-40B4-BE49-F238E27FC236}">
                <a16:creationId xmlns:a16="http://schemas.microsoft.com/office/drawing/2014/main" id="{103A57E0-6797-4BF0-AC73-A1321115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b="29187"/>
          <a:stretch>
            <a:fillRect/>
          </a:stretch>
        </p:blipFill>
        <p:spPr bwMode="auto">
          <a:xfrm>
            <a:off x="8777736" y="681096"/>
            <a:ext cx="832997" cy="29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Rectangular Callout 56">
            <a:extLst>
              <a:ext uri="{FF2B5EF4-FFF2-40B4-BE49-F238E27FC236}">
                <a16:creationId xmlns:a16="http://schemas.microsoft.com/office/drawing/2014/main" id="{75E7E81F-414B-4D4B-AD58-19E31CC49F07}"/>
              </a:ext>
            </a:extLst>
          </p:cNvPr>
          <p:cNvSpPr/>
          <p:nvPr/>
        </p:nvSpPr>
        <p:spPr>
          <a:xfrm>
            <a:off x="8842772" y="5885290"/>
            <a:ext cx="2226130" cy="604009"/>
          </a:xfrm>
          <a:prstGeom prst="wedgeRectCallout">
            <a:avLst>
              <a:gd name="adj1" fmla="val 18806"/>
              <a:gd name="adj2" fmla="val -8134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Liaison Companies</a:t>
            </a:r>
          </a:p>
        </p:txBody>
      </p:sp>
      <p:sp>
        <p:nvSpPr>
          <p:cNvPr id="166" name="Rectangular Callout 55">
            <a:extLst>
              <a:ext uri="{FF2B5EF4-FFF2-40B4-BE49-F238E27FC236}">
                <a16:creationId xmlns:a16="http://schemas.microsoft.com/office/drawing/2014/main" id="{CD394C56-19AD-4FC0-8C37-38DBDB598506}"/>
              </a:ext>
            </a:extLst>
          </p:cNvPr>
          <p:cNvSpPr/>
          <p:nvPr/>
        </p:nvSpPr>
        <p:spPr>
          <a:xfrm>
            <a:off x="5836279" y="1211339"/>
            <a:ext cx="2013642" cy="681625"/>
          </a:xfrm>
          <a:prstGeom prst="wedgeRectCallout">
            <a:avLst>
              <a:gd name="adj1" fmla="val -34424"/>
              <a:gd name="adj2" fmla="val 101489"/>
            </a:avLst>
          </a:prstGeom>
          <a:solidFill>
            <a:schemeClr val="accent1">
              <a:lumMod val="10000"/>
              <a:lumOff val="9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EU Sector Associations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B5705D5F-7499-4F05-9083-8B72DD2C7F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078" y="5025978"/>
            <a:ext cx="295275" cy="381000"/>
          </a:xfrm>
          <a:prstGeom prst="rect">
            <a:avLst/>
          </a:prstGeom>
        </p:spPr>
      </p:pic>
      <p:pic>
        <p:nvPicPr>
          <p:cNvPr id="170" name="Picture 169" descr="A picture containing drawing, cup&#10;&#10;Description automatically generated">
            <a:extLst>
              <a:ext uri="{FF2B5EF4-FFF2-40B4-BE49-F238E27FC236}">
                <a16:creationId xmlns:a16="http://schemas.microsoft.com/office/drawing/2014/main" id="{033ECDC2-1AEA-4349-A746-FF331CC2FBC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15955" y="5338693"/>
            <a:ext cx="939753" cy="266264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F1874AB8-CC7F-492E-ACC4-2A694D3B0A6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5592" y="929305"/>
            <a:ext cx="4850903" cy="5431647"/>
          </a:xfrm>
          <a:prstGeom prst="rect">
            <a:avLst/>
          </a:prstGeom>
        </p:spPr>
      </p:pic>
      <p:sp>
        <p:nvSpPr>
          <p:cNvPr id="172" name="Rectangular Callout 54">
            <a:extLst>
              <a:ext uri="{FF2B5EF4-FFF2-40B4-BE49-F238E27FC236}">
                <a16:creationId xmlns:a16="http://schemas.microsoft.com/office/drawing/2014/main" id="{FFE68F5C-CFB4-4DDF-9A32-4FC7CFBBC986}"/>
              </a:ext>
            </a:extLst>
          </p:cNvPr>
          <p:cNvSpPr/>
          <p:nvPr/>
        </p:nvSpPr>
        <p:spPr>
          <a:xfrm>
            <a:off x="442340" y="901217"/>
            <a:ext cx="1686034" cy="822330"/>
          </a:xfrm>
          <a:prstGeom prst="wedgeRectCallout">
            <a:avLst>
              <a:gd name="adj1" fmla="val 48694"/>
              <a:gd name="adj2" fmla="val 8438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National Federations</a:t>
            </a:r>
          </a:p>
        </p:txBody>
      </p:sp>
    </p:spTree>
    <p:extLst>
      <p:ext uri="{BB962C8B-B14F-4D97-AF65-F5344CB8AC3E}">
        <p14:creationId xmlns:p14="http://schemas.microsoft.com/office/powerpoint/2010/main" val="2990600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66" grpId="0" animBg="1"/>
      <p:bldP spid="1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kitchen, person, standing&#10;&#10;Description automatically generated">
            <a:extLst>
              <a:ext uri="{FF2B5EF4-FFF2-40B4-BE49-F238E27FC236}">
                <a16:creationId xmlns:a16="http://schemas.microsoft.com/office/drawing/2014/main" id="{263E3B60-3A08-4C1A-B298-482A85BD8C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22" y="0"/>
            <a:ext cx="2611677" cy="1816274"/>
          </a:xfrm>
          <a:prstGeom prst="rect">
            <a:avLst/>
          </a:prstGeom>
        </p:spPr>
      </p:pic>
      <p:pic>
        <p:nvPicPr>
          <p:cNvPr id="8" name="Picture 7" descr="A picture containing person, indoor, cooking, pan&#10;&#10;Description automatically generated">
            <a:extLst>
              <a:ext uri="{FF2B5EF4-FFF2-40B4-BE49-F238E27FC236}">
                <a16:creationId xmlns:a16="http://schemas.microsoft.com/office/drawing/2014/main" id="{D81ADA30-3245-476B-8E1D-D1F3824EF5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08" y="1816274"/>
            <a:ext cx="2589638" cy="1973074"/>
          </a:xfrm>
          <a:prstGeom prst="rect">
            <a:avLst/>
          </a:prstGeom>
        </p:spPr>
      </p:pic>
      <p:pic>
        <p:nvPicPr>
          <p:cNvPr id="16" name="Picture 15" descr="A picture containing indoor, counter, popcorn, several&#10;&#10;Description automatically generated">
            <a:extLst>
              <a:ext uri="{FF2B5EF4-FFF2-40B4-BE49-F238E27FC236}">
                <a16:creationId xmlns:a16="http://schemas.microsoft.com/office/drawing/2014/main" id="{696599A7-C6D0-4570-BB2F-B50EBB4FBA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08" y="3789348"/>
            <a:ext cx="2621060" cy="1816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D5B260-A8A1-459D-8AD6-B164593A19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35" y="5605621"/>
            <a:ext cx="2616187" cy="1433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39E9D-3ED9-7201-B09E-FADB4DB58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928" y="4751"/>
            <a:ext cx="9720920" cy="68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92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body of water surrounded by fog">
            <a:extLst>
              <a:ext uri="{FF2B5EF4-FFF2-40B4-BE49-F238E27FC236}">
                <a16:creationId xmlns:a16="http://schemas.microsoft.com/office/drawing/2014/main" id="{088C1A25-101E-5B08-AAC7-644E9B6B7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BB9093-3600-A0D0-35C5-C52D4919D885}"/>
              </a:ext>
            </a:extLst>
          </p:cNvPr>
          <p:cNvSpPr txBox="1"/>
          <p:nvPr/>
        </p:nvSpPr>
        <p:spPr>
          <a:xfrm>
            <a:off x="0" y="3271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A ‘perfect’ storm of cascading crises</a:t>
            </a:r>
            <a:endParaRPr lang="en-BE" sz="4400" b="1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A3F898-E136-633F-B8B4-12A591654563}"/>
              </a:ext>
            </a:extLst>
          </p:cNvPr>
          <p:cNvSpPr/>
          <p:nvPr/>
        </p:nvSpPr>
        <p:spPr>
          <a:xfrm rot="20768720">
            <a:off x="981443" y="1870617"/>
            <a:ext cx="3185884" cy="908871"/>
          </a:xfrm>
          <a:prstGeom prst="roundRect">
            <a:avLst/>
          </a:prstGeom>
          <a:solidFill>
            <a:schemeClr val="accent3">
              <a:alpha val="51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Public health pandemic</a:t>
            </a:r>
            <a:endParaRPr lang="en-BE" sz="2800" b="1" dirty="0">
              <a:solidFill>
                <a:schemeClr val="tx1"/>
              </a:solidFill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DBF59A9-829C-EE0E-71E2-E55E6E957BEF}"/>
              </a:ext>
            </a:extLst>
          </p:cNvPr>
          <p:cNvSpPr/>
          <p:nvPr/>
        </p:nvSpPr>
        <p:spPr>
          <a:xfrm rot="20768720">
            <a:off x="2859562" y="2322717"/>
            <a:ext cx="3491792" cy="939855"/>
          </a:xfrm>
          <a:prstGeom prst="roundRect">
            <a:avLst/>
          </a:prstGeom>
          <a:solidFill>
            <a:schemeClr val="accent3">
              <a:alpha val="54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War and geopolitical tensions</a:t>
            </a:r>
            <a:endParaRPr lang="en-BE" sz="2800" b="1" dirty="0">
              <a:solidFill>
                <a:schemeClr val="tx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A5B4882-9B4B-A1EC-AC0A-597C01E7F686}"/>
              </a:ext>
            </a:extLst>
          </p:cNvPr>
          <p:cNvSpPr/>
          <p:nvPr/>
        </p:nvSpPr>
        <p:spPr>
          <a:xfrm rot="20768720">
            <a:off x="5139876" y="2738640"/>
            <a:ext cx="3491792" cy="939855"/>
          </a:xfrm>
          <a:prstGeom prst="roundRect">
            <a:avLst/>
          </a:prstGeom>
          <a:solidFill>
            <a:schemeClr val="accent3">
              <a:alpha val="46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Cost inflation</a:t>
            </a:r>
            <a:endParaRPr lang="en-BE" sz="2800" b="1" dirty="0">
              <a:solidFill>
                <a:schemeClr val="tx1"/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5747EC-552C-239F-0C28-CEECFAA35F0A}"/>
              </a:ext>
            </a:extLst>
          </p:cNvPr>
          <p:cNvSpPr/>
          <p:nvPr/>
        </p:nvSpPr>
        <p:spPr>
          <a:xfrm rot="20768720">
            <a:off x="7237545" y="3118532"/>
            <a:ext cx="3580558" cy="991566"/>
          </a:xfrm>
          <a:prstGeom prst="roundRect">
            <a:avLst/>
          </a:prstGeom>
          <a:solidFill>
            <a:schemeClr val="accent3">
              <a:alpha val="5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Climate change</a:t>
            </a:r>
            <a:endParaRPr lang="en-BE" sz="2800" b="1" dirty="0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2AB8D05-F37A-3219-8FF4-2DD72EDBC454}"/>
              </a:ext>
            </a:extLst>
          </p:cNvPr>
          <p:cNvSpPr/>
          <p:nvPr/>
        </p:nvSpPr>
        <p:spPr>
          <a:xfrm>
            <a:off x="2256716" y="5066864"/>
            <a:ext cx="6623015" cy="8113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Global food (and energy) insecurity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 risk of increased </a:t>
            </a:r>
            <a:r>
              <a:rPr lang="en-US" sz="2800" b="1" dirty="0">
                <a:solidFill>
                  <a:schemeClr val="bg1"/>
                </a:solidFill>
              </a:rPr>
              <a:t>hunger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&amp;</a:t>
            </a:r>
            <a:r>
              <a:rPr lang="en-US" sz="2800" b="1" dirty="0">
                <a:solidFill>
                  <a:schemeClr val="bg1"/>
                </a:solidFill>
              </a:rPr>
              <a:t> social unrest</a:t>
            </a:r>
            <a:endParaRPr lang="en-B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0CAEB6-50A4-9934-BD34-C8EBA691151E}"/>
              </a:ext>
            </a:extLst>
          </p:cNvPr>
          <p:cNvSpPr txBox="1"/>
          <p:nvPr/>
        </p:nvSpPr>
        <p:spPr>
          <a:xfrm>
            <a:off x="0" y="3271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Impact on European food and drink sector</a:t>
            </a:r>
            <a:endParaRPr lang="en-BE" sz="4400" b="1" dirty="0">
              <a:solidFill>
                <a:srgbClr val="002060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A6EFF09-E195-08FA-0A36-529B58486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111296"/>
              </p:ext>
            </p:extLst>
          </p:nvPr>
        </p:nvGraphicFramePr>
        <p:xfrm>
          <a:off x="615820" y="1632857"/>
          <a:ext cx="10935478" cy="483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5238AB9-17EB-604A-7068-608A2686B5C0}"/>
              </a:ext>
            </a:extLst>
          </p:cNvPr>
          <p:cNvSpPr txBox="1"/>
          <p:nvPr/>
        </p:nvSpPr>
        <p:spPr>
          <a:xfrm>
            <a:off x="1875450" y="3638942"/>
            <a:ext cx="208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(Quantity, Quality, Price)</a:t>
            </a:r>
            <a:endParaRPr lang="en-BE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8E62F-08D3-1A28-8E4D-A5CD7535C53D}"/>
              </a:ext>
            </a:extLst>
          </p:cNvPr>
          <p:cNvSpPr txBox="1"/>
          <p:nvPr/>
        </p:nvSpPr>
        <p:spPr>
          <a:xfrm>
            <a:off x="1436914" y="5514125"/>
            <a:ext cx="9479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Supply chain distortions, economic and political ramifications</a:t>
            </a:r>
            <a:endParaRPr lang="en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9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F79304-0360-4230-B21A-7B0BA2A849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EF79304-0360-4230-B21A-7B0BA2A849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E84ACD-93DF-446B-8E48-4B985231E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0FE84ACD-93DF-446B-8E48-4B985231E6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7FBE23-3772-45C5-91FB-FC32FD09E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0E7FBE23-3772-45C5-91FB-FC32FD09E9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F277D6-C7F5-4735-B79B-5D958DE67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22F277D6-C7F5-4735-B79B-5D958DE67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BCA351-4C0C-4083-8C1B-F7CB86ED0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2EBCA351-4C0C-4083-8C1B-F7CB86ED0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BBE40F-3548-4E93-ABEF-300779BDE9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BEBBE40F-3548-4E93-ABEF-300779BDE9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739F17E-1E12-4D41-98E3-B48167C1D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5739F17E-1E12-4D41-98E3-B48167C1D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plant&#10;&#10;Description automatically generated">
            <a:extLst>
              <a:ext uri="{FF2B5EF4-FFF2-40B4-BE49-F238E27FC236}">
                <a16:creationId xmlns:a16="http://schemas.microsoft.com/office/drawing/2014/main" id="{CA785E36-E42E-BA93-3490-A6362BB1A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0CAEB6-50A4-9934-BD34-C8EBA691151E}"/>
              </a:ext>
            </a:extLst>
          </p:cNvPr>
          <p:cNvSpPr txBox="1"/>
          <p:nvPr/>
        </p:nvSpPr>
        <p:spPr>
          <a:xfrm>
            <a:off x="0" y="32715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Short term: life-line support to keep food supply going</a:t>
            </a:r>
            <a:endParaRPr lang="en-BE" sz="4000" b="1" dirty="0">
              <a:solidFill>
                <a:srgbClr val="00206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DF2FEB-EDD4-51B9-D3DA-0E3680299135}"/>
              </a:ext>
            </a:extLst>
          </p:cNvPr>
          <p:cNvSpPr/>
          <p:nvPr/>
        </p:nvSpPr>
        <p:spPr>
          <a:xfrm>
            <a:off x="1682620" y="1903185"/>
            <a:ext cx="8826760" cy="397017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Short term measures</a:t>
            </a:r>
            <a:endParaRPr lang="en-US" sz="2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Immediate support for food businesses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dirty="0" err="1">
                <a:solidFill>
                  <a:schemeClr val="tx1"/>
                </a:solidFill>
              </a:rPr>
              <a:t>REPowerEU</a:t>
            </a:r>
            <a:r>
              <a:rPr lang="en-US" sz="2400" dirty="0">
                <a:solidFill>
                  <a:schemeClr val="tx1"/>
                </a:solidFill>
              </a:rPr>
              <a:t>, Temporary Crisis Framework, etc.)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Temporary flexibility</a:t>
            </a:r>
            <a:r>
              <a:rPr lang="en-US" sz="2400" dirty="0">
                <a:solidFill>
                  <a:schemeClr val="tx1"/>
                </a:solidFill>
              </a:rPr>
              <a:t> (labelling, official controls, imports)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Single Market action</a:t>
            </a:r>
            <a:r>
              <a:rPr lang="en-US" sz="2400" dirty="0">
                <a:solidFill>
                  <a:schemeClr val="tx1"/>
                </a:solidFill>
              </a:rPr>
              <a:t> ( “Green Lanes”)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Push-back</a:t>
            </a:r>
            <a:r>
              <a:rPr lang="en-US" sz="2400" dirty="0">
                <a:solidFill>
                  <a:schemeClr val="tx1"/>
                </a:solidFill>
              </a:rPr>
              <a:t> on export bans and restrictions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Reducing administrative burden</a:t>
            </a:r>
            <a:r>
              <a:rPr lang="en-US" sz="2400" dirty="0">
                <a:solidFill>
                  <a:schemeClr val="tx1"/>
                </a:solidFill>
              </a:rPr>
              <a:t> for food companies</a:t>
            </a:r>
          </a:p>
        </p:txBody>
      </p:sp>
    </p:spTree>
    <p:extLst>
      <p:ext uri="{BB962C8B-B14F-4D97-AF65-F5344CB8AC3E}">
        <p14:creationId xmlns:p14="http://schemas.microsoft.com/office/powerpoint/2010/main" val="2391577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47AC3CF7-B258-B5BE-2B97-0229542061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0CAEB6-50A4-9934-BD34-C8EBA691151E}"/>
              </a:ext>
            </a:extLst>
          </p:cNvPr>
          <p:cNvSpPr txBox="1"/>
          <p:nvPr/>
        </p:nvSpPr>
        <p:spPr>
          <a:xfrm>
            <a:off x="0" y="32715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The way out: achieving food systems which are resilient and sustainable</a:t>
            </a:r>
            <a:endParaRPr lang="en-BE" sz="44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38AB9-17EB-604A-7068-608A2686B5C0}"/>
              </a:ext>
            </a:extLst>
          </p:cNvPr>
          <p:cNvSpPr txBox="1"/>
          <p:nvPr/>
        </p:nvSpPr>
        <p:spPr>
          <a:xfrm>
            <a:off x="1884783" y="3778901"/>
            <a:ext cx="208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(Quantity, Quality, Price)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793E02-025E-0314-2D7D-BC6DEE8BE1BF}"/>
              </a:ext>
            </a:extLst>
          </p:cNvPr>
          <p:cNvSpPr/>
          <p:nvPr/>
        </p:nvSpPr>
        <p:spPr>
          <a:xfrm>
            <a:off x="873760" y="2421890"/>
            <a:ext cx="10210799" cy="35269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Medium- to long-term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Food sector to be </a:t>
            </a:r>
            <a:r>
              <a:rPr lang="en-US" sz="2400" b="1" dirty="0" err="1">
                <a:solidFill>
                  <a:schemeClr val="tx1"/>
                </a:solidFill>
              </a:rPr>
              <a:t>recognised</a:t>
            </a:r>
            <a:r>
              <a:rPr lang="en-US" sz="2400" b="1" dirty="0">
                <a:solidFill>
                  <a:schemeClr val="tx1"/>
                </a:solidFill>
              </a:rPr>
              <a:t> as ESSENTIAL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Diversification </a:t>
            </a:r>
            <a:r>
              <a:rPr lang="en-US" sz="2400" dirty="0">
                <a:solidFill>
                  <a:schemeClr val="tx1"/>
                </a:solidFill>
              </a:rPr>
              <a:t>(risk, crops, trade, business, diets, food systems, …)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Accelerating the </a:t>
            </a:r>
            <a:r>
              <a:rPr lang="en-US" sz="2400" b="1" dirty="0">
                <a:solidFill>
                  <a:schemeClr val="tx1"/>
                </a:solidFill>
              </a:rPr>
              <a:t>green and digital transition</a:t>
            </a:r>
            <a:r>
              <a:rPr lang="en-US" sz="2400" dirty="0">
                <a:solidFill>
                  <a:schemeClr val="tx1"/>
                </a:solidFill>
              </a:rPr>
              <a:t> while boosting </a:t>
            </a:r>
            <a:r>
              <a:rPr lang="en-US" sz="2400" b="1" dirty="0">
                <a:solidFill>
                  <a:schemeClr val="tx1"/>
                </a:solidFill>
              </a:rPr>
              <a:t>productivity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b="1" dirty="0">
                <a:solidFill>
                  <a:schemeClr val="tx1"/>
                </a:solidFill>
              </a:rPr>
              <a:t>food security</a:t>
            </a:r>
            <a:r>
              <a:rPr lang="en-US" sz="2400" dirty="0">
                <a:solidFill>
                  <a:schemeClr val="tx1"/>
                </a:solidFill>
              </a:rPr>
              <a:t> (European Green Deal)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 investment in competitiveness, skills, innovation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229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0CAEB6-50A4-9934-BD34-C8EBA691151E}"/>
              </a:ext>
            </a:extLst>
          </p:cNvPr>
          <p:cNvSpPr txBox="1"/>
          <p:nvPr/>
        </p:nvSpPr>
        <p:spPr>
          <a:xfrm>
            <a:off x="0" y="32715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EU food sustainability agenda: why should companies care?</a:t>
            </a:r>
            <a:endParaRPr lang="en-BE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38AB9-17EB-604A-7068-608A2686B5C0}"/>
              </a:ext>
            </a:extLst>
          </p:cNvPr>
          <p:cNvSpPr txBox="1"/>
          <p:nvPr/>
        </p:nvSpPr>
        <p:spPr>
          <a:xfrm>
            <a:off x="1884783" y="3778901"/>
            <a:ext cx="208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(Quantity, Quality, Price)</a:t>
            </a:r>
            <a:endParaRPr lang="en-BE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9B56A-1E15-FC4C-1FC4-4859F4718B7B}"/>
              </a:ext>
            </a:extLst>
          </p:cNvPr>
          <p:cNvSpPr txBox="1"/>
          <p:nvPr/>
        </p:nvSpPr>
        <p:spPr>
          <a:xfrm>
            <a:off x="579637" y="1955217"/>
            <a:ext cx="52217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Consumer trend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Citizens’ expectation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Regulatory direction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Building business resilience </a:t>
            </a:r>
            <a:br>
              <a:rPr lang="en-US" sz="2800" b="1" dirty="0"/>
            </a:br>
            <a:r>
              <a:rPr lang="en-US" sz="2800" b="1" dirty="0"/>
              <a:t>&amp; competitiveness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2800" dirty="0"/>
          </a:p>
        </p:txBody>
      </p:sp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BEBFDF3-A26D-3998-85E8-79EBD37E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05" y="1436899"/>
            <a:ext cx="3048415" cy="499178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EEC628-D472-378A-9996-3BEFC2468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0" y="1436899"/>
            <a:ext cx="3106260" cy="51276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F0B282-9A0B-EE17-2DA9-D0558A82E690}"/>
              </a:ext>
            </a:extLst>
          </p:cNvPr>
          <p:cNvSpPr/>
          <p:nvPr/>
        </p:nvSpPr>
        <p:spPr>
          <a:xfrm>
            <a:off x="5455504" y="1298923"/>
            <a:ext cx="6083555" cy="52656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428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5|2.1|9.1|1.7|0.6"/>
</p:tagLst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FoodDrink Europe">
      <a:dk1>
        <a:srgbClr val="004289"/>
      </a:dk1>
      <a:lt1>
        <a:srgbClr val="FFFFFF"/>
      </a:lt1>
      <a:dk2>
        <a:srgbClr val="B0B3B3"/>
      </a:dk2>
      <a:lt2>
        <a:srgbClr val="2754A5"/>
      </a:lt2>
      <a:accent1>
        <a:srgbClr val="E3981C"/>
      </a:accent1>
      <a:accent2>
        <a:srgbClr val="DD492F"/>
      </a:accent2>
      <a:accent3>
        <a:srgbClr val="7CB61C"/>
      </a:accent3>
      <a:accent4>
        <a:srgbClr val="2654A5"/>
      </a:accent4>
      <a:accent5>
        <a:srgbClr val="0D1956"/>
      </a:accent5>
      <a:accent6>
        <a:srgbClr val="000000"/>
      </a:accent6>
      <a:hlink>
        <a:srgbClr val="EF8300"/>
      </a:hlink>
      <a:folHlink>
        <a:srgbClr val="CF481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[Final].potx" id="{C3A1973F-9355-4A60-90E3-7A12AFFD945D}" vid="{5CF3C683-2510-485F-B06B-5955AD39893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093CA6EE9724F9D59C7B4BDDB6CF3" ma:contentTypeVersion="15" ma:contentTypeDescription="Ustvari nov dokument." ma:contentTypeScope="" ma:versionID="ed80cf22ceb283f6b226f0d3b4f51fb0">
  <xsd:schema xmlns:xsd="http://www.w3.org/2001/XMLSchema" xmlns:xs="http://www.w3.org/2001/XMLSchema" xmlns:p="http://schemas.microsoft.com/office/2006/metadata/properties" xmlns:ns2="703cdf61-9bdb-4ab1-bf99-aabb6c694d24" xmlns:ns3="e0c4cf2c-1396-48e0-9fb8-701f9c1f262a" targetNamespace="http://schemas.microsoft.com/office/2006/metadata/properties" ma:root="true" ma:fieldsID="4c68f0fa0e3419dd89357434dc39a82b" ns2:_="" ns3:_="">
    <xsd:import namespace="703cdf61-9bdb-4ab1-bf99-aabb6c694d24"/>
    <xsd:import namespace="e0c4cf2c-1396-48e0-9fb8-701f9c1f262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3cdf61-9bdb-4ab1-bf99-aabb6c694d2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045dbe8-36ce-414e-b890-92d4d91653f2}" ma:internalName="TaxCatchAll" ma:showField="CatchAllData" ma:web="703cdf61-9bdb-4ab1-bf99-aabb6c694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c4cf2c-1396-48e0-9fb8-701f9c1f2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74e670e0-036f-40c5-a94b-014558db02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c4cf2c-1396-48e0-9fb8-701f9c1f262a">
      <Terms xmlns="http://schemas.microsoft.com/office/infopath/2007/PartnerControls"/>
    </lcf76f155ced4ddcb4097134ff3c332f>
    <TaxCatchAll xmlns="703cdf61-9bdb-4ab1-bf99-aabb6c694d24" xsi:nil="true"/>
  </documentManagement>
</p:properties>
</file>

<file path=customXml/itemProps1.xml><?xml version="1.0" encoding="utf-8"?>
<ds:datastoreItem xmlns:ds="http://schemas.openxmlformats.org/officeDocument/2006/customXml" ds:itemID="{2F350260-482E-4339-881E-3F0B49988A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3cdf61-9bdb-4ab1-bf99-aabb6c694d24"/>
    <ds:schemaRef ds:uri="e0c4cf2c-1396-48e0-9fb8-701f9c1f26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12227C-5725-4A6D-831C-3811797555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993A89-B90C-40D2-8C39-3956851F88EB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e0c4cf2c-1396-48e0-9fb8-701f9c1f262a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03cdf61-9bdb-4ab1-bf99-aabb6c694d2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611</Words>
  <Application>Microsoft Office PowerPoint</Application>
  <PresentationFormat>Širokozaslonsko</PresentationFormat>
  <Paragraphs>117</Paragraphs>
  <Slides>13</Slides>
  <Notes>11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Office Theme</vt:lpstr>
      <vt:lpstr>1_Office Theme</vt:lpstr>
      <vt:lpstr>2_Office Theme</vt:lpstr>
      <vt:lpstr>Dirk Jacobs, Director General FoodDrinkEurope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Samo Grčman</dc:creator>
  <cp:lastModifiedBy>Anita Jakuš</cp:lastModifiedBy>
  <cp:revision>23</cp:revision>
  <dcterms:created xsi:type="dcterms:W3CDTF">2022-05-24T12:23:45Z</dcterms:created>
  <dcterms:modified xsi:type="dcterms:W3CDTF">2022-06-07T08:26:24Z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0x0101001FD093CA6EE9724F9D59C7B4BDDB6CF3</vt:lpwstr>
  </property>
  <property fmtid="{D5CDD505-2E9C-101B-9397-08002B2CF9AE}" pid="3" name="MediaServiceImageTags">
    <vt:lpwstr/>
  </property>
</Properties>
</file>